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Försämringar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Nivå=lokalpolisomrade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Område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Indikator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Förra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Nu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Förändring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95 % intervall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Styrka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Norra Malmö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19 %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+13.8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4.2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Klippan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+9.4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3.2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2 521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Kristianstad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18 %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+9.1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5.2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1 084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Nedskräpning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+6.1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3.0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2 620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Karlskrona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2.7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2 318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Kävlinge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3.2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1 779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Karlshamn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2.9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2 208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Ljungby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14 %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19 %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2.8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1 563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2.1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3 357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Ängelholm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3.5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1 481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Hässleholm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3.2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2 238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Personindex: Utemiljö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+5.0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2.9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2 632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Försämringar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Nivå=lokalpolisomrade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Område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Indikator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Förra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Nu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Förändring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95 % intervall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Styrka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Ljungby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Nedskräpning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3.4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1 544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Hässleholm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Ungdomsgäng bråkar och stör ordningen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18 %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2.9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2 194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Personindex: Polisens agerande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2.4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3 334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Ungdomsgäng bråkar och stör ordningen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1.9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3 323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Hässleholm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 (problem)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+4.5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3.4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2 187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Narkotikapåverkade personer, utomhus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1.5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3 330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Västervik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18 %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2.8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2 803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 (problem)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27 %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2.9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2 609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Narkotikapåverkade personer, utomhus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+4.1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1.9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2 614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Klippan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Ungdomsgäng bråkar och stör ordningen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+3.9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3.0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2 472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Nybro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Buskörning med mopeder, mc eller bilar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+3.8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2.6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2 696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Ungdomsgäng bråkar och stör ordningen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19 %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+3.4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2.5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2 617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Försämringar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Nivå=lokalpolisomrade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63347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  <a:gridCol w="131445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Område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Indikator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Förra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Nu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Förändring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95 % intervall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Styrka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Skadegörelse (problem)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+3.1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2.3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3 313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Avstått restaurang, bar eller disco av oro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1.7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2 580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Bostäder, tillhåll för narkotikamissbrukare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1.2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3 323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Västervik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Bostäder, tillhåll för narkotikamissbrukare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1.9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2 763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Lund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Bostäder, tillhåll för narkotikamissbrukare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1.6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2 310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Kalmar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Personindex: Missbruksproblem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1.4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3 339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Stark signal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Växjö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Bostäder, tillhåll för narkotikamissbrukare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+2.2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1.6 pe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2 617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LPO Ljungby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Avstått sportevenemang av oro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+1.5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1.2 pe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1 512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Signifikant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Förbättringar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63040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Nivå=lokalpolisomrade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874519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Tabellen har 269 rader och är för omfattande för en presentation. Den fullständiga tabellen finns i Excel-exporten av samma vy.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Polisregion Syd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Polisens lokala trygghetsundersökningar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Nivå=lokalpolisomrade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