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90" r:id="rId4"/>
    <p:sldMasterId id="2147483838" r:id="rId5"/>
    <p:sldMasterId id="2147483885" r:id="rId6"/>
  </p:sldMasterIdLst>
  <p:notesMasterIdLst>
    <p:notesMasterId r:id="rId9"/>
  </p:notesMasterIdLst>
  <p:sldIdLst>
    <p:sldId id="256" r:id="rId8"/>
    <p:sldId id="257" r:id="rId7"/>
    <p:sldId id="258" r:id="rId14"/>
    <p:sldId id="259" r:id="rId15"/>
    <p:sldId id="260" r:id="rId16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Mellanmörkt format 2 - Dekorfärg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llanmörkt format 2 - Dekorfärg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Mellanmörkt format 2 - Dekorfärg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963"/>
    <p:restoredTop sz="96027"/>
  </p:normalViewPr>
  <p:slideViewPr>
    <p:cSldViewPr snapToGrid="0" snapToObjects="1">
      <p:cViewPr varScale="1">
        <p:scale>
          <a:sx n="108" d="100"/>
          <a:sy n="108" d="100"/>
        </p:scale>
        <p:origin x="1440" y="48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Relationship Id="rId3" Type="http://schemas.openxmlformats.org/officeDocument/2006/relationships/customXml" Target="../customXml/item3.xml"/><Relationship Id="rId4" Type="http://schemas.openxmlformats.org/officeDocument/2006/relationships/slideMaster" Target="slideMasters/slideMaster1.xml"/><Relationship Id="rId5" Type="http://schemas.openxmlformats.org/officeDocument/2006/relationships/slideMaster" Target="slideMasters/slideMaster2.xml"/><Relationship Id="rId6" Type="http://schemas.openxmlformats.org/officeDocument/2006/relationships/slideMaster" Target="slideMasters/slideMaster3.xml"/><Relationship Id="rId7" Type="http://schemas.openxmlformats.org/officeDocument/2006/relationships/slide" Target="slides/slide2.xml"/><Relationship Id="rId8" Type="http://schemas.openxmlformats.org/officeDocument/2006/relationships/slide" Target="slides/slide1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4" Type="http://schemas.openxmlformats.org/officeDocument/2006/relationships/slide" Target="slides/slide3.xml"/><Relationship Id="rId15" Type="http://schemas.openxmlformats.org/officeDocument/2006/relationships/slide" Target="slides/slide4.xml"/><Relationship Id="rId16" Type="http://schemas.openxmlformats.org/officeDocument/2006/relationships/slide" Target="slides/slide5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layout>
        <c:manualLayout>
          <c:layoutTarget val="inner"/>
          <c:xMode val="edge"/>
          <c:yMode val="edge"/>
          <c:x val="0.42"/>
          <c:y val="0.04"/>
          <c:w val="0.52"/>
          <c:h val="0.9"/>
        </c:manualLayout>
      </c:layout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Trygg</c:v>
                </c:pt>
              </c:strCache>
            </c:strRef>
          </c:tx>
          <c:spPr>
            <a:solidFill>
              <a:srgbClr val="003C63"/>
            </a:solidFill>
          </c:spPr>
          <c:dLbls>
            <c:numFmt formatCode="#,##0" sourceLinked="0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Sheet1!$A$2:$A$6</c:f>
              <c:strCache>
                <c:ptCount val="5"/>
                <c:pt idx="0">
                  <c:v>16-19</c:v>
                </c:pt>
                <c:pt idx="1">
                  <c:v>20-29</c:v>
                </c:pt>
                <c:pt idx="2">
                  <c:v>30-49</c:v>
                </c:pt>
                <c:pt idx="3">
                  <c:v>50-64</c:v>
                </c:pt>
                <c:pt idx="4">
                  <c:v>65+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62</c:v>
                </c:pt>
                <c:pt idx="1">
                  <c:v>63</c:v>
                </c:pt>
                <c:pt idx="2">
                  <c:v>70</c:v>
                </c:pt>
                <c:pt idx="3">
                  <c:v>71</c:v>
                </c:pt>
                <c:pt idx="4">
                  <c:v>60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Otrygg</c:v>
                </c:pt>
              </c:strCache>
            </c:strRef>
          </c:tx>
          <c:spPr>
            <a:solidFill>
              <a:srgbClr val="5991F0"/>
            </a:solidFill>
          </c:spPr>
          <c:dLbls>
            <c:numFmt formatCode="#,##0" sourceLinked="0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Sheet1!$A$2:$A$6</c:f>
              <c:strCache>
                <c:ptCount val="5"/>
                <c:pt idx="0">
                  <c:v>16-19</c:v>
                </c:pt>
                <c:pt idx="1">
                  <c:v>20-29</c:v>
                </c:pt>
                <c:pt idx="2">
                  <c:v>30-49</c:v>
                </c:pt>
                <c:pt idx="3">
                  <c:v>50-64</c:v>
                </c:pt>
                <c:pt idx="4">
                  <c:v>65+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25</c:v>
                </c:pt>
                <c:pt idx="1">
                  <c:v>28</c:v>
                </c:pt>
                <c:pt idx="2">
                  <c:v>22</c:v>
                </c:pt>
                <c:pt idx="3">
                  <c:v>21</c:v>
                </c:pt>
                <c:pt idx="4">
                  <c:v>24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Vet ej</c:v>
                </c:pt>
              </c:strCache>
            </c:strRef>
          </c:tx>
          <c:spPr>
            <a:solidFill>
              <a:srgbClr val="7DBA74"/>
            </a:solidFill>
          </c:spPr>
          <c:dLbls>
            <c:numFmt formatCode="#,##0" sourceLinked="0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Sheet1!$A$2:$A$6</c:f>
              <c:strCache>
                <c:ptCount val="5"/>
                <c:pt idx="0">
                  <c:v>16-19</c:v>
                </c:pt>
                <c:pt idx="1">
                  <c:v>20-29</c:v>
                </c:pt>
                <c:pt idx="2">
                  <c:v>30-49</c:v>
                </c:pt>
                <c:pt idx="3">
                  <c:v>50-64</c:v>
                </c:pt>
                <c:pt idx="4">
                  <c:v>65+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13</c:v>
                </c:pt>
                <c:pt idx="1">
                  <c:v>9</c:v>
                </c:pt>
                <c:pt idx="2">
                  <c:v>9</c:v>
                </c:pt>
                <c:pt idx="3">
                  <c:v>8</c:v>
                </c:pt>
                <c:pt idx="4">
                  <c:v>16</c:v>
                </c:pt>
              </c:numCache>
            </c:numRef>
          </c:val>
        </c:ser>
        <c:axId val="-2068027336"/>
        <c:axId val="-2113994440"/>
      </c:barChart>
      <c:catAx>
        <c:axId val="-2068027336"/>
        <c:scaling>
          <c:orientation val="maxMin"/>
        </c:scaling>
        <c:delete val="0"/>
        <c:axPos val="l"/>
        <c:majorTickMark val="out"/>
        <c:minorTickMark val="none"/>
        <c:tickLblPos val="nextTo"/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max val="80.0"/>
          <c:min val="0.0"/>
        </c:scaling>
        <c:delete val="0"/>
        <c:axPos val="b"/>
        <c:majorGridlines/>
        <c:majorTickMark val="out"/>
        <c:minorTickMark val="none"/>
        <c:tickLblPos val="nextTo"/>
        <c:crossAx val="-2068027336"/>
        <c:crosses val="max"/>
        <c:majorUnit val="20.0"/>
      </c:valAx>
    </c:plotArea>
    <c:legend>
      <c:legendPos val="b"/>
      <c:overlay val="0"/>
    </c:legend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Aptos" panose="020B0004020202020204" pitchFamily="34" charset="0"/>
              </a:defRPr>
            </a:lvl1pPr>
          </a:lstStyle>
          <a:p>
            <a:endParaRPr lang="sv-SE" dirty="0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Aptos" panose="020B0004020202020204" pitchFamily="34" charset="0"/>
              </a:defRPr>
            </a:lvl1pPr>
          </a:lstStyle>
          <a:p>
            <a:fld id="{230471AE-2BBB-0346-B4B0-492D87E6B325}" type="datetimeFigureOut">
              <a:rPr lang="sv-SE" smtClean="0"/>
              <a:pPr/>
              <a:t>2026-02-03</a:t>
            </a:fld>
            <a:endParaRPr lang="sv-SE" dirty="0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 dirty="0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Aptos" panose="020B0004020202020204" pitchFamily="34" charset="0"/>
              </a:defRPr>
            </a:lvl1pPr>
          </a:lstStyle>
          <a:p>
            <a:endParaRPr lang="sv-SE" dirty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Aptos" panose="020B0004020202020204" pitchFamily="34" charset="0"/>
              </a:defRPr>
            </a:lvl1pPr>
          </a:lstStyle>
          <a:p>
            <a:fld id="{6BF78757-DE7D-E647-A447-A141CE339FB7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2974612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1pPr>
    <a:lvl2pPr marL="457200" algn="l" defTabSz="914400" rtl="0" eaLnBrk="1" latinLnBrk="0" hangingPunct="1">
      <a:defRPr sz="1200" b="0" i="0"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2pPr>
    <a:lvl3pPr marL="914400" algn="l" defTabSz="914400" rtl="0" eaLnBrk="1" latinLnBrk="0" hangingPunct="1">
      <a:defRPr sz="1200" b="0" i="0"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3pPr>
    <a:lvl4pPr marL="1371600" algn="l" defTabSz="914400" rtl="0" eaLnBrk="1" latinLnBrk="0" hangingPunct="1">
      <a:defRPr sz="1200" b="0" i="0"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4pPr>
    <a:lvl5pPr marL="1828800" algn="l" defTabSz="914400" rtl="0" eaLnBrk="1" latinLnBrk="0" hangingPunct="1">
      <a:defRPr sz="1200" b="0" i="0"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/Relationships>
</file>

<file path=ppt/slideLayouts/_rels/slideLayout4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/Relationships>
</file>

<file path=ppt/slideLayouts/_rels/slideLayout4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4.png"/></Relationships>
</file>

<file path=ppt/slideLayouts/_rels/slideLayout4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4.png"/></Relationships>
</file>

<file path=ppt/slideLayouts/_rels/slideLayout5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amsida + Bil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6" name="Platshållare för bild 5">
            <a:extLst>
              <a:ext uri="{FF2B5EF4-FFF2-40B4-BE49-F238E27FC236}">
                <a16:creationId xmlns:a16="http://schemas.microsoft.com/office/drawing/2014/main" id="{18B46A75-14D1-8828-89AC-7DDD9B9B9DE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014913" y="0"/>
            <a:ext cx="7177087" cy="6858000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5" name="Rubrik 1">
            <a:extLst>
              <a:ext uri="{FF2B5EF4-FFF2-40B4-BE49-F238E27FC236}">
                <a16:creationId xmlns:a16="http://schemas.microsoft.com/office/drawing/2014/main" id="{3B40E694-6924-BF93-B8DE-1C4624F3552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6751" y="882649"/>
            <a:ext cx="4184650" cy="1567043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800" b="1" baseline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8" name="Underrubrik 2">
            <a:extLst>
              <a:ext uri="{FF2B5EF4-FFF2-40B4-BE49-F238E27FC236}">
                <a16:creationId xmlns:a16="http://schemas.microsoft.com/office/drawing/2014/main" id="{7A55B49F-4CDE-7A81-B276-F3DCDDA6705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66751" y="2608670"/>
            <a:ext cx="4184650" cy="156704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6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</a:t>
            </a:r>
          </a:p>
        </p:txBody>
      </p:sp>
      <p:sp>
        <p:nvSpPr>
          <p:cNvPr id="11" name="textruta 10">
            <a:extLst>
              <a:ext uri="{FF2B5EF4-FFF2-40B4-BE49-F238E27FC236}">
                <a16:creationId xmlns:a16="http://schemas.microsoft.com/office/drawing/2014/main" id="{F37000FD-8FAC-CBDF-A23B-08944E585D74}"/>
              </a:ext>
            </a:extLst>
          </p:cNvPr>
          <p:cNvSpPr txBox="1"/>
          <p:nvPr userDrawn="1"/>
        </p:nvSpPr>
        <p:spPr>
          <a:xfrm>
            <a:off x="103517" y="6524801"/>
            <a:ext cx="267418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50" dirty="0">
                <a:solidFill>
                  <a:schemeClr val="accent1"/>
                </a:solidFill>
              </a:rPr>
              <a:t>Rapport av Lysio Research  |  </a:t>
            </a:r>
            <a:fld id="{74F8A8EA-ABB9-FB4D-8119-058D09093E60}" type="datetime1">
              <a:rPr lang="sv-SE" sz="1050" smtClean="0">
                <a:solidFill>
                  <a:schemeClr val="accent1"/>
                </a:solidFill>
              </a:rPr>
              <a:t>2026-02-03</a:t>
            </a:fld>
            <a:endParaRPr lang="sv-SE" sz="105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99029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728807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2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DB1D5B8-1D1D-E9E9-4FC7-107FB8AF88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531687"/>
            <a:ext cx="5181600" cy="259623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 sz="1200"/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EFF69C9-9885-247B-5632-82D662FEB2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531687"/>
            <a:ext cx="5181600" cy="259623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 sz="1200"/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3">
            <a:extLst>
              <a:ext uri="{FF2B5EF4-FFF2-40B4-BE49-F238E27FC236}">
                <a16:creationId xmlns:a16="http://schemas.microsoft.com/office/drawing/2014/main" id="{4B2DE456-1C91-6EEF-AD79-8E0D6803E36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A63CBE84-6678-F846-9DD4-A1A4BFE70BD7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A3D9C51-F57E-FBED-B70B-05A90C2A45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Platshållare för sidfot 4">
            <a:extLst>
              <a:ext uri="{FF2B5EF4-FFF2-40B4-BE49-F238E27FC236}">
                <a16:creationId xmlns:a16="http://schemas.microsoft.com/office/drawing/2014/main" id="{229E970D-2299-CF1B-23DD-1BE131E75E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10" name="Rubrik 1">
            <a:extLst>
              <a:ext uri="{FF2B5EF4-FFF2-40B4-BE49-F238E27FC236}">
                <a16:creationId xmlns:a16="http://schemas.microsoft.com/office/drawing/2014/main" id="{43C7F322-A665-276B-6EC7-681BD7627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60438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0941957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 4">
            <a:extLst>
              <a:ext uri="{FF2B5EF4-FFF2-40B4-BE49-F238E27FC236}">
                <a16:creationId xmlns:a16="http://schemas.microsoft.com/office/drawing/2014/main" id="{D8E915C1-C070-9E19-D8AD-FFE21768AA8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460602" y="0"/>
            <a:ext cx="5731398" cy="6858000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A09B9B-E871-1C3D-78D8-438FA11C2DD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28011"/>
            <a:ext cx="4893197" cy="25962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FontTx/>
              <a:buNone/>
              <a:defRPr sz="1200" baseline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bakgrundstexter</a:t>
            </a:r>
          </a:p>
        </p:txBody>
      </p:sp>
      <p:sp>
        <p:nvSpPr>
          <p:cNvPr id="6" name="Platshållare för datum 3">
            <a:extLst>
              <a:ext uri="{FF2B5EF4-FFF2-40B4-BE49-F238E27FC236}">
                <a16:creationId xmlns:a16="http://schemas.microsoft.com/office/drawing/2014/main" id="{9058E431-3999-99B5-F382-2AFD3FB00E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56519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30BAB5FB-07EB-A647-8DA7-3EB3B4014F58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7" name="Platshållare för bildnummer 5">
            <a:extLst>
              <a:ext uri="{FF2B5EF4-FFF2-40B4-BE49-F238E27FC236}">
                <a16:creationId xmlns:a16="http://schemas.microsoft.com/office/drawing/2014/main" id="{77674772-5123-11DB-3418-959937DDF5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8" name="Platshållare för sidfot 4">
            <a:extLst>
              <a:ext uri="{FF2B5EF4-FFF2-40B4-BE49-F238E27FC236}">
                <a16:creationId xmlns:a16="http://schemas.microsoft.com/office/drawing/2014/main" id="{6A900FC4-D62C-D7D1-5D02-64C4E39F83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70649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F5395398-BA08-CC6E-8AFB-A600CF20F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4893197" cy="960438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970652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smal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 4">
            <a:extLst>
              <a:ext uri="{FF2B5EF4-FFF2-40B4-BE49-F238E27FC236}">
                <a16:creationId xmlns:a16="http://schemas.microsoft.com/office/drawing/2014/main" id="{D8E915C1-C070-9E19-D8AD-FFE21768AA8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229600" y="0"/>
            <a:ext cx="3962399" cy="6858000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A09B9B-E871-1C3D-78D8-438FA11C2DD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28011"/>
            <a:ext cx="7039708" cy="259623"/>
          </a:xfrm>
          <a:prstGeom prst="rect">
            <a:avLst/>
          </a:prstGeom>
        </p:spPr>
        <p:txBody>
          <a:bodyPr wrap="square" numCol="2" spcCol="360000">
            <a:spAutoFit/>
          </a:bodyPr>
          <a:lstStyle>
            <a:lvl1pPr marL="0" indent="0">
              <a:buFontTx/>
              <a:buNone/>
              <a:defRPr sz="1200" baseline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bakgrundstexter </a:t>
            </a:r>
          </a:p>
        </p:txBody>
      </p:sp>
      <p:sp>
        <p:nvSpPr>
          <p:cNvPr id="6" name="Platshållare för datum 3">
            <a:extLst>
              <a:ext uri="{FF2B5EF4-FFF2-40B4-BE49-F238E27FC236}">
                <a16:creationId xmlns:a16="http://schemas.microsoft.com/office/drawing/2014/main" id="{9058E431-3999-99B5-F382-2AFD3FB00E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56519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4BB38423-F362-304F-BD00-698ADDAC1DE0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7" name="Platshållare för bildnummer 5">
            <a:extLst>
              <a:ext uri="{FF2B5EF4-FFF2-40B4-BE49-F238E27FC236}">
                <a16:creationId xmlns:a16="http://schemas.microsoft.com/office/drawing/2014/main" id="{77674772-5123-11DB-3418-959937DDF5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8" name="Platshållare för sidfot 4">
            <a:extLst>
              <a:ext uri="{FF2B5EF4-FFF2-40B4-BE49-F238E27FC236}">
                <a16:creationId xmlns:a16="http://schemas.microsoft.com/office/drawing/2014/main" id="{6A900FC4-D62C-D7D1-5D02-64C4E39F83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70649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F5395398-BA08-CC6E-8AFB-A600CF20F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7039708" cy="960438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7846582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tabe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A054E43-0054-94E3-11CB-C0B69E1232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60438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A09B9B-E871-1C3D-78D8-438FA11C2D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8011"/>
            <a:ext cx="10515600" cy="258532"/>
          </a:xfrm>
          <a:prstGeom prst="rect">
            <a:avLst/>
          </a:prstGeom>
        </p:spPr>
        <p:txBody>
          <a:bodyPr numCol="2" spcCol="360000">
            <a:spAutoFit/>
          </a:bodyPr>
          <a:lstStyle>
            <a:lvl1pPr marL="0" indent="0">
              <a:buNone/>
              <a:defRPr sz="1200"/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3">
            <a:extLst>
              <a:ext uri="{FF2B5EF4-FFF2-40B4-BE49-F238E27FC236}">
                <a16:creationId xmlns:a16="http://schemas.microsoft.com/office/drawing/2014/main" id="{592AB973-8654-C604-7DD5-04277EADCE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A8398091-3B04-D747-B068-E4211AFA8E78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1D2BA08-BE06-E175-AC1A-672798C80B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Platshållare för sidfot 4">
            <a:extLst>
              <a:ext uri="{FF2B5EF4-FFF2-40B4-BE49-F238E27FC236}">
                <a16:creationId xmlns:a16="http://schemas.microsoft.com/office/drawing/2014/main" id="{CC662A29-3E47-B7A1-0043-CA33E230A8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8" name="Platshållare för tabell 7">
            <a:extLst>
              <a:ext uri="{FF2B5EF4-FFF2-40B4-BE49-F238E27FC236}">
                <a16:creationId xmlns:a16="http://schemas.microsoft.com/office/drawing/2014/main" id="{8B251348-8851-FE38-EE3F-FF77EEB60A67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838201" y="2201445"/>
            <a:ext cx="5622402" cy="3609975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på ikonen för att lägga till en tabell</a:t>
            </a:r>
          </a:p>
        </p:txBody>
      </p:sp>
    </p:spTree>
    <p:extLst>
      <p:ext uri="{BB962C8B-B14F-4D97-AF65-F5344CB8AC3E}">
        <p14:creationId xmlns:p14="http://schemas.microsoft.com/office/powerpoint/2010/main" val="6150850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diagram 8">
            <a:extLst>
              <a:ext uri="{FF2B5EF4-FFF2-40B4-BE49-F238E27FC236}">
                <a16:creationId xmlns:a16="http://schemas.microsoft.com/office/drawing/2014/main" id="{D65EA559-5861-5737-35F2-0D7DAF3F4CE5}"/>
              </a:ext>
            </a:extLst>
          </p:cNvPr>
          <p:cNvSpPr>
            <a:spLocks noGrp="1"/>
          </p:cNvSpPr>
          <p:nvPr>
            <p:ph type="chart" sz="quarter" idx="11"/>
          </p:nvPr>
        </p:nvSpPr>
        <p:spPr>
          <a:xfrm>
            <a:off x="838200" y="2189163"/>
            <a:ext cx="5622925" cy="3633787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på ikonen för att lägga till ett diagram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0A054E43-0054-94E3-11CB-C0B69E1232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60438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A09B9B-E871-1C3D-78D8-438FA11C2D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8011"/>
            <a:ext cx="10515600" cy="258532"/>
          </a:xfrm>
          <a:prstGeom prst="rect">
            <a:avLst/>
          </a:prstGeom>
        </p:spPr>
        <p:txBody>
          <a:bodyPr numCol="2" spcCol="360000">
            <a:spAutoFit/>
          </a:bodyPr>
          <a:lstStyle>
            <a:lvl1pPr marL="0" indent="0">
              <a:buNone/>
              <a:defRPr sz="1200"/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3">
            <a:extLst>
              <a:ext uri="{FF2B5EF4-FFF2-40B4-BE49-F238E27FC236}">
                <a16:creationId xmlns:a16="http://schemas.microsoft.com/office/drawing/2014/main" id="{592AB973-8654-C604-7DD5-04277EADCE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96DEA89A-3961-2C4A-90DB-FAA4F797B739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1D2BA08-BE06-E175-AC1A-672798C80B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Platshållare för sidfot 4">
            <a:extLst>
              <a:ext uri="{FF2B5EF4-FFF2-40B4-BE49-F238E27FC236}">
                <a16:creationId xmlns:a16="http://schemas.microsoft.com/office/drawing/2014/main" id="{CC662A29-3E47-B7A1-0043-CA33E230A8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76061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sm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datum 3">
            <a:extLst>
              <a:ext uri="{FF2B5EF4-FFF2-40B4-BE49-F238E27FC236}">
                <a16:creationId xmlns:a16="http://schemas.microsoft.com/office/drawing/2014/main" id="{4B2DE456-1C91-6EEF-AD79-8E0D6803E36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AC381BE8-9C0B-5246-BCF4-033B24A83472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A3D9C51-F57E-FBED-B70B-05A90C2A45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Platshållare för sidfot 4">
            <a:extLst>
              <a:ext uri="{FF2B5EF4-FFF2-40B4-BE49-F238E27FC236}">
                <a16:creationId xmlns:a16="http://schemas.microsoft.com/office/drawing/2014/main" id="{229E970D-2299-CF1B-23DD-1BE131E75E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08436D78-DC9C-2696-A8FE-DFB6634201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60438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9C4B4775-4FFC-EB76-C353-94901889E8C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28011"/>
            <a:ext cx="6227618" cy="259623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FontTx/>
              <a:buNone/>
              <a:defRPr sz="1200" baseline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bakgrundstexter</a:t>
            </a:r>
          </a:p>
        </p:txBody>
      </p:sp>
    </p:spTree>
    <p:extLst>
      <p:ext uri="{BB962C8B-B14F-4D97-AF65-F5344CB8AC3E}">
        <p14:creationId xmlns:p14="http://schemas.microsoft.com/office/powerpoint/2010/main" val="11527121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nitt helfärga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4" name="Rubrik 1">
            <a:extLst>
              <a:ext uri="{FF2B5EF4-FFF2-40B4-BE49-F238E27FC236}">
                <a16:creationId xmlns:a16="http://schemas.microsoft.com/office/drawing/2014/main" id="{2D778B30-296C-DEA3-29FF-E1AAABC04E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6750" y="882649"/>
            <a:ext cx="6082145" cy="1567043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A51840D7-4D41-3568-E5CB-E538DFFC45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6750" y="2608670"/>
            <a:ext cx="6082145" cy="156704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6588131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Mörkblå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23459" y="1122363"/>
            <a:ext cx="5436198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23459" y="3602038"/>
            <a:ext cx="5436198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8876438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Blå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23459" y="1122363"/>
            <a:ext cx="5436198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23459" y="3602038"/>
            <a:ext cx="5436198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0080105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rö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23459" y="1122363"/>
            <a:ext cx="5436198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23459" y="3602038"/>
            <a:ext cx="5436198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6929728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Ros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23459" y="1122363"/>
            <a:ext cx="5436198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23459" y="3602038"/>
            <a:ext cx="5436198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2622137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Sa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23459" y="1122363"/>
            <a:ext cx="5436198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23459" y="3602038"/>
            <a:ext cx="5436198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0330552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Gu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23459" y="1122363"/>
            <a:ext cx="5436198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23459" y="3602038"/>
            <a:ext cx="5436198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2523072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Grö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rgbClr val="7DBA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23459" y="1122363"/>
            <a:ext cx="5436198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23459" y="3602038"/>
            <a:ext cx="5436198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3539295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Rubrikbild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977997"/>
            <a:ext cx="9144000" cy="1031018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4400" b="1" baseline="0"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277745"/>
            <a:ext cx="9144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 kan också vara ganska lång</a:t>
            </a: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CB70AD1D-7281-C5F4-BC92-421D6590D585}"/>
              </a:ext>
            </a:extLst>
          </p:cNvPr>
          <p:cNvSpPr txBox="1"/>
          <p:nvPr userDrawn="1"/>
        </p:nvSpPr>
        <p:spPr>
          <a:xfrm>
            <a:off x="103517" y="6524801"/>
            <a:ext cx="267418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50" dirty="0">
                <a:solidFill>
                  <a:schemeClr val="accent1"/>
                </a:solidFill>
              </a:rPr>
              <a:t>Rapport av Lysio Research  |  </a:t>
            </a:r>
            <a:fld id="{74F8A8EA-ABB9-FB4D-8119-058D09093E60}" type="datetime1">
              <a:rPr lang="sv-SE" sz="1050" smtClean="0">
                <a:solidFill>
                  <a:schemeClr val="accent1"/>
                </a:solidFill>
              </a:rPr>
              <a:t>2026-02-03</a:t>
            </a:fld>
            <a:endParaRPr lang="sv-SE" sz="1050" dirty="0">
              <a:solidFill>
                <a:schemeClr val="accent1"/>
              </a:solidFill>
            </a:endParaRP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B126EE06-F693-A05B-5AFE-4C4B19B34B2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68493" y="5925345"/>
            <a:ext cx="797441" cy="726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615678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pic>
        <p:nvPicPr>
          <p:cNvPr id="17" name="Bildobjekt 16">
            <a:extLst>
              <a:ext uri="{FF2B5EF4-FFF2-40B4-BE49-F238E27FC236}">
                <a16:creationId xmlns:a16="http://schemas.microsoft.com/office/drawing/2014/main" id="{5F76BC0A-EF11-BAAF-1BEA-E20B2A47BC8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39931" y="-2043876"/>
            <a:ext cx="5099461" cy="4360039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977996"/>
            <a:ext cx="9144000" cy="1655763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4400" b="1" baseline="0"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740035"/>
            <a:ext cx="9144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 kan också vara ganska lång</a:t>
            </a: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CB70AD1D-7281-C5F4-BC92-421D6590D585}"/>
              </a:ext>
            </a:extLst>
          </p:cNvPr>
          <p:cNvSpPr txBox="1"/>
          <p:nvPr userDrawn="1"/>
        </p:nvSpPr>
        <p:spPr>
          <a:xfrm>
            <a:off x="103517" y="6524801"/>
            <a:ext cx="267418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50" dirty="0">
                <a:solidFill>
                  <a:schemeClr val="accent1"/>
                </a:solidFill>
              </a:rPr>
              <a:t>Rapport av Lysio Research  |  </a:t>
            </a:r>
            <a:fld id="{74F8A8EA-ABB9-FB4D-8119-058D09093E60}" type="datetime1">
              <a:rPr lang="sv-SE" sz="1050" smtClean="0">
                <a:solidFill>
                  <a:schemeClr val="accent1"/>
                </a:solidFill>
              </a:rPr>
              <a:t>2026-02-03</a:t>
            </a:fld>
            <a:endParaRPr lang="sv-SE" sz="105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11360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bild 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6750" y="882649"/>
            <a:ext cx="6082145" cy="1567043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13" name="Underrubrik 2">
            <a:extLst>
              <a:ext uri="{FF2B5EF4-FFF2-40B4-BE49-F238E27FC236}">
                <a16:creationId xmlns:a16="http://schemas.microsoft.com/office/drawing/2014/main" id="{FE71BFC2-EB9C-9C3E-66EC-3D69F24E297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66750" y="2608670"/>
            <a:ext cx="6082145" cy="156704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</a:t>
            </a:r>
          </a:p>
        </p:txBody>
      </p:sp>
      <p:pic>
        <p:nvPicPr>
          <p:cNvPr id="5" name="Bildobjekt 4" descr="En bild som visar cirkel, Färggrann, Grafik&#10;&#10;AI-genererat innehåll kan vara felaktigt.">
            <a:extLst>
              <a:ext uri="{FF2B5EF4-FFF2-40B4-BE49-F238E27FC236}">
                <a16:creationId xmlns:a16="http://schemas.microsoft.com/office/drawing/2014/main" id="{B80E5537-2D67-3018-9452-DFD485D49B1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176652" y="2190540"/>
            <a:ext cx="9736902" cy="5463484"/>
          </a:xfrm>
          <a:prstGeom prst="rect">
            <a:avLst/>
          </a:prstGeom>
        </p:spPr>
      </p:pic>
      <p:sp>
        <p:nvSpPr>
          <p:cNvPr id="12" name="textruta 11">
            <a:extLst>
              <a:ext uri="{FF2B5EF4-FFF2-40B4-BE49-F238E27FC236}">
                <a16:creationId xmlns:a16="http://schemas.microsoft.com/office/drawing/2014/main" id="{125CC248-5409-8C9D-C4CF-02C80A99BF56}"/>
              </a:ext>
            </a:extLst>
          </p:cNvPr>
          <p:cNvSpPr txBox="1"/>
          <p:nvPr userDrawn="1"/>
        </p:nvSpPr>
        <p:spPr>
          <a:xfrm>
            <a:off x="103517" y="6524801"/>
            <a:ext cx="326268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50" dirty="0">
                <a:solidFill>
                  <a:schemeClr val="accent1"/>
                </a:solidFill>
              </a:rPr>
              <a:t>Rapport av Lysio Research  |  </a:t>
            </a:r>
            <a:fld id="{E87B24C2-15A4-594A-81A3-4A4609A5CFD4}" type="datetime1">
              <a:rPr lang="sv-SE" sz="1050" smtClean="0">
                <a:solidFill>
                  <a:schemeClr val="accent1"/>
                </a:solidFill>
              </a:rPr>
              <a:t>2026-02-03</a:t>
            </a:fld>
            <a:endParaRPr lang="sv-SE" sz="105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414927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å delar - Sa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>
            <a:extLst>
              <a:ext uri="{FF2B5EF4-FFF2-40B4-BE49-F238E27FC236}">
                <a16:creationId xmlns:a16="http://schemas.microsoft.com/office/drawing/2014/main" id="{3CE751F3-BDB3-3F93-1E12-63393E892DF8}"/>
              </a:ext>
            </a:extLst>
          </p:cNvPr>
          <p:cNvSpPr/>
          <p:nvPr userDrawn="1"/>
        </p:nvSpPr>
        <p:spPr>
          <a:xfrm>
            <a:off x="6261904" y="0"/>
            <a:ext cx="5930096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3" name="Platshållare för datum 3">
            <a:extLst>
              <a:ext uri="{FF2B5EF4-FFF2-40B4-BE49-F238E27FC236}">
                <a16:creationId xmlns:a16="http://schemas.microsoft.com/office/drawing/2014/main" id="{569E4560-2EAE-6244-EAE3-72807A7CA1A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2D04A9CC-D028-A04B-94E2-B01DF01EB66A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5" name="Platshållare för bildnummer 5">
            <a:extLst>
              <a:ext uri="{FF2B5EF4-FFF2-40B4-BE49-F238E27FC236}">
                <a16:creationId xmlns:a16="http://schemas.microsoft.com/office/drawing/2014/main" id="{98C94F86-FA70-AE5A-5053-AF77C9D7B9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6" name="Platshållare för sidfot 4">
            <a:extLst>
              <a:ext uri="{FF2B5EF4-FFF2-40B4-BE49-F238E27FC236}">
                <a16:creationId xmlns:a16="http://schemas.microsoft.com/office/drawing/2014/main" id="{004D37CA-23B7-AE45-401B-9E9D7CD3FF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7" name="Platshållare för innehåll 2">
            <a:extLst>
              <a:ext uri="{FF2B5EF4-FFF2-40B4-BE49-F238E27FC236}">
                <a16:creationId xmlns:a16="http://schemas.microsoft.com/office/drawing/2014/main" id="{CFC08AA6-7F2D-C08A-4F31-54DCD2DED8B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28011"/>
            <a:ext cx="4893197" cy="25962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FontTx/>
              <a:buNone/>
              <a:defRPr sz="1200" baseline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50F95D48-9FC4-3027-A1C4-327B2EAE8B85}"/>
              </a:ext>
            </a:extLst>
          </p:cNvPr>
          <p:cNvSpPr txBox="1">
            <a:spLocks/>
          </p:cNvSpPr>
          <p:nvPr userDrawn="1"/>
        </p:nvSpPr>
        <p:spPr>
          <a:xfrm>
            <a:off x="838200" y="365126"/>
            <a:ext cx="4893197" cy="96043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i="0" kern="1200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A6AFE69A-0AD8-4477-466A-5D0ADDC464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4893197" cy="960438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42026546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25CB3C82-2FED-FEBC-78FB-E1E610A9E98A}"/>
              </a:ext>
            </a:extLst>
          </p:cNvPr>
          <p:cNvSpPr/>
          <p:nvPr userDrawn="1"/>
        </p:nvSpPr>
        <p:spPr>
          <a:xfrm>
            <a:off x="7700211" y="0"/>
            <a:ext cx="4491789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Platshållare för datum 3">
            <a:extLst>
              <a:ext uri="{FF2B5EF4-FFF2-40B4-BE49-F238E27FC236}">
                <a16:creationId xmlns:a16="http://schemas.microsoft.com/office/drawing/2014/main" id="{9058E431-3999-99B5-F382-2AFD3FB00E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56519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46FD8E36-6FC4-A04D-8394-822F51774BD1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7" name="Platshållare för bildnummer 5">
            <a:extLst>
              <a:ext uri="{FF2B5EF4-FFF2-40B4-BE49-F238E27FC236}">
                <a16:creationId xmlns:a16="http://schemas.microsoft.com/office/drawing/2014/main" id="{77674772-5123-11DB-3418-959937DDF5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8" name="Platshållare för sidfot 4">
            <a:extLst>
              <a:ext uri="{FF2B5EF4-FFF2-40B4-BE49-F238E27FC236}">
                <a16:creationId xmlns:a16="http://schemas.microsoft.com/office/drawing/2014/main" id="{6A900FC4-D62C-D7D1-5D02-64C4E39F83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70649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7D6F91D6-AC93-C45A-62A3-03D399391EE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373133" y="848978"/>
            <a:ext cx="1683354" cy="1683419"/>
          </a:xfrm>
          <a:prstGeom prst="ellipse">
            <a:avLst/>
          </a:prstGeom>
        </p:spPr>
        <p:txBody>
          <a:bodyPr/>
          <a:lstStyle/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1DF169EE-E97B-45DE-6691-BE0B4D5C004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615363" y="2671763"/>
            <a:ext cx="3127375" cy="592535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DB42B2DC-77EB-D150-9DCF-56B9A83B3AA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28011"/>
            <a:ext cx="4893197" cy="25962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FontTx/>
              <a:buNone/>
              <a:defRPr sz="1200" baseline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bakgrundstexter</a:t>
            </a:r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72531CBA-4FA3-966A-94C7-EA6C538895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4893197" cy="960438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01201721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amsida + Bil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6" name="Platshållare för bild 5">
            <a:extLst>
              <a:ext uri="{FF2B5EF4-FFF2-40B4-BE49-F238E27FC236}">
                <a16:creationId xmlns:a16="http://schemas.microsoft.com/office/drawing/2014/main" id="{18B46A75-14D1-8828-89AC-7DDD9B9B9DE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014913" y="0"/>
            <a:ext cx="7177087" cy="6858000"/>
          </a:xfrm>
        </p:spPr>
        <p:txBody>
          <a:bodyPr/>
          <a:lstStyle/>
          <a:p>
            <a:endParaRPr lang="sv-SE" dirty="0"/>
          </a:p>
        </p:txBody>
      </p:sp>
      <p:sp>
        <p:nvSpPr>
          <p:cNvPr id="5" name="Rubrik 1">
            <a:extLst>
              <a:ext uri="{FF2B5EF4-FFF2-40B4-BE49-F238E27FC236}">
                <a16:creationId xmlns:a16="http://schemas.microsoft.com/office/drawing/2014/main" id="{3B40E694-6924-BF93-B8DE-1C4624F3552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6751" y="882649"/>
            <a:ext cx="4184650" cy="1567043"/>
          </a:xfrm>
        </p:spPr>
        <p:txBody>
          <a:bodyPr anchor="b">
            <a:normAutofit/>
          </a:bodyPr>
          <a:lstStyle>
            <a:lvl1pPr algn="l">
              <a:defRPr sz="2800" b="1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8" name="Underrubrik 2">
            <a:extLst>
              <a:ext uri="{FF2B5EF4-FFF2-40B4-BE49-F238E27FC236}">
                <a16:creationId xmlns:a16="http://schemas.microsoft.com/office/drawing/2014/main" id="{7A55B49F-4CDE-7A81-B276-F3DCDDA6705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66751" y="2608670"/>
            <a:ext cx="4184650" cy="1567043"/>
          </a:xfrm>
        </p:spPr>
        <p:txBody>
          <a:bodyPr>
            <a:normAutofit/>
          </a:bodyPr>
          <a:lstStyle>
            <a:lvl1pPr marL="0" indent="0" algn="l">
              <a:buNone/>
              <a:defRPr sz="16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</a:t>
            </a:r>
          </a:p>
        </p:txBody>
      </p:sp>
      <p:sp>
        <p:nvSpPr>
          <p:cNvPr id="11" name="textruta 10">
            <a:extLst>
              <a:ext uri="{FF2B5EF4-FFF2-40B4-BE49-F238E27FC236}">
                <a16:creationId xmlns:a16="http://schemas.microsoft.com/office/drawing/2014/main" id="{F37000FD-8FAC-CBDF-A23B-08944E585D74}"/>
              </a:ext>
            </a:extLst>
          </p:cNvPr>
          <p:cNvSpPr txBox="1"/>
          <p:nvPr userDrawn="1"/>
        </p:nvSpPr>
        <p:spPr>
          <a:xfrm>
            <a:off x="103517" y="6524801"/>
            <a:ext cx="267418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50" dirty="0">
                <a:solidFill>
                  <a:schemeClr val="accent1"/>
                </a:solidFill>
              </a:rPr>
              <a:t>Rapport av Lysio Research  |  </a:t>
            </a:r>
            <a:fld id="{74F8A8EA-ABB9-FB4D-8119-058D09093E60}" type="datetime1">
              <a:rPr lang="sv-SE" sz="1050" smtClean="0">
                <a:solidFill>
                  <a:schemeClr val="accent1"/>
                </a:solidFill>
              </a:rPr>
              <a:t>2026-02-03</a:t>
            </a:fld>
            <a:endParaRPr lang="sv-SE" sz="105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448195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A054E43-0054-94E3-11CB-C0B69E123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A09B9B-E871-1C3D-78D8-438FA11C2D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8011"/>
            <a:ext cx="10515600" cy="258532"/>
          </a:xfrm>
        </p:spPr>
        <p:txBody>
          <a:bodyPr numCol="2" spcCol="360000">
            <a:spAutoFit/>
          </a:bodyPr>
          <a:lstStyle>
            <a:lvl1pPr marL="0" indent="0">
              <a:buNone/>
              <a:defRPr sz="1200"/>
            </a:lvl1pPr>
          </a:lstStyle>
          <a:p>
            <a:pPr lvl="0"/>
            <a:endParaRPr lang="sv-SE" dirty="0"/>
          </a:p>
        </p:txBody>
      </p:sp>
      <p:sp>
        <p:nvSpPr>
          <p:cNvPr id="5" name="Platshållare för datum 3">
            <a:extLst>
              <a:ext uri="{FF2B5EF4-FFF2-40B4-BE49-F238E27FC236}">
                <a16:creationId xmlns:a16="http://schemas.microsoft.com/office/drawing/2014/main" id="{592AB973-8654-C604-7DD5-04277EADCE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344E0B20-F886-E443-8554-F34E1E9801A6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1D2BA08-BE06-E175-AC1A-672798C80B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Platshållare för sidfot 4">
            <a:extLst>
              <a:ext uri="{FF2B5EF4-FFF2-40B4-BE49-F238E27FC236}">
                <a16:creationId xmlns:a16="http://schemas.microsoft.com/office/drawing/2014/main" id="{CC662A29-3E47-B7A1-0043-CA33E230A8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718990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2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DB1D5B8-1D1D-E9E9-4FC7-107FB8AF88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531687"/>
            <a:ext cx="5181600" cy="259623"/>
          </a:xfrm>
        </p:spPr>
        <p:txBody>
          <a:bodyPr>
            <a:spAutoFit/>
          </a:bodyPr>
          <a:lstStyle>
            <a:lvl1pPr>
              <a:defRPr sz="1200"/>
            </a:lvl1pPr>
          </a:lstStyle>
          <a:p>
            <a:pPr lvl="0"/>
            <a:endParaRPr lang="sv-SE" dirty="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EFF69C9-9885-247B-5632-82D662FEB2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531687"/>
            <a:ext cx="5181600" cy="259623"/>
          </a:xfrm>
        </p:spPr>
        <p:txBody>
          <a:bodyPr>
            <a:spAutoFit/>
          </a:bodyPr>
          <a:lstStyle>
            <a:lvl1pPr>
              <a:defRPr sz="1200"/>
            </a:lvl1pPr>
          </a:lstStyle>
          <a:p>
            <a:pPr lvl="0"/>
            <a:endParaRPr lang="sv-SE" dirty="0"/>
          </a:p>
        </p:txBody>
      </p:sp>
      <p:sp>
        <p:nvSpPr>
          <p:cNvPr id="5" name="Platshållare för datum 3">
            <a:extLst>
              <a:ext uri="{FF2B5EF4-FFF2-40B4-BE49-F238E27FC236}">
                <a16:creationId xmlns:a16="http://schemas.microsoft.com/office/drawing/2014/main" id="{4B2DE456-1C91-6EEF-AD79-8E0D6803E36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54A4BF5B-BFA0-2847-A5A9-35DA6CD8B983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A3D9C51-F57E-FBED-B70B-05A90C2A45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Platshållare för sidfot 4">
            <a:extLst>
              <a:ext uri="{FF2B5EF4-FFF2-40B4-BE49-F238E27FC236}">
                <a16:creationId xmlns:a16="http://schemas.microsoft.com/office/drawing/2014/main" id="{229E970D-2299-CF1B-23DD-1BE131E75E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10" name="Rubrik 1">
            <a:extLst>
              <a:ext uri="{FF2B5EF4-FFF2-40B4-BE49-F238E27FC236}">
                <a16:creationId xmlns:a16="http://schemas.microsoft.com/office/drawing/2014/main" id="{43C7F322-A665-276B-6EC7-681BD7627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60438"/>
          </a:xfrm>
        </p:spPr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</p:spTree>
    <p:extLst>
      <p:ext uri="{BB962C8B-B14F-4D97-AF65-F5344CB8AC3E}">
        <p14:creationId xmlns:p14="http://schemas.microsoft.com/office/powerpoint/2010/main" val="324246122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 4">
            <a:extLst>
              <a:ext uri="{FF2B5EF4-FFF2-40B4-BE49-F238E27FC236}">
                <a16:creationId xmlns:a16="http://schemas.microsoft.com/office/drawing/2014/main" id="{D8E915C1-C070-9E19-D8AD-FFE21768AA8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460602" y="0"/>
            <a:ext cx="5731398" cy="6858000"/>
          </a:xfrm>
        </p:spPr>
        <p:txBody>
          <a:bodyPr/>
          <a:lstStyle/>
          <a:p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A09B9B-E871-1C3D-78D8-438FA11C2DD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28011"/>
            <a:ext cx="4893197" cy="259623"/>
          </a:xfrm>
        </p:spPr>
        <p:txBody>
          <a:bodyPr wrap="square">
            <a:spAutoFit/>
          </a:bodyPr>
          <a:lstStyle>
            <a:lvl1pPr marL="0" indent="0">
              <a:buFontTx/>
              <a:buNone/>
              <a:defRPr sz="1200" baseline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bakgrundstexter</a:t>
            </a:r>
          </a:p>
        </p:txBody>
      </p:sp>
      <p:sp>
        <p:nvSpPr>
          <p:cNvPr id="6" name="Platshållare för datum 3">
            <a:extLst>
              <a:ext uri="{FF2B5EF4-FFF2-40B4-BE49-F238E27FC236}">
                <a16:creationId xmlns:a16="http://schemas.microsoft.com/office/drawing/2014/main" id="{9058E431-3999-99B5-F382-2AFD3FB00E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56519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3694D7C5-B3F4-3D4F-A75D-ED1960B2AC57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7" name="Platshållare för bildnummer 5">
            <a:extLst>
              <a:ext uri="{FF2B5EF4-FFF2-40B4-BE49-F238E27FC236}">
                <a16:creationId xmlns:a16="http://schemas.microsoft.com/office/drawing/2014/main" id="{77674772-5123-11DB-3418-959937DDF5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8" name="Platshållare för sidfot 4">
            <a:extLst>
              <a:ext uri="{FF2B5EF4-FFF2-40B4-BE49-F238E27FC236}">
                <a16:creationId xmlns:a16="http://schemas.microsoft.com/office/drawing/2014/main" id="{6A900FC4-D62C-D7D1-5D02-64C4E39F83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70649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F5395398-BA08-CC6E-8AFB-A600CF20F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4893197" cy="960438"/>
          </a:xfrm>
        </p:spPr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</p:spTree>
    <p:extLst>
      <p:ext uri="{BB962C8B-B14F-4D97-AF65-F5344CB8AC3E}">
        <p14:creationId xmlns:p14="http://schemas.microsoft.com/office/powerpoint/2010/main" val="131090108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smal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 4">
            <a:extLst>
              <a:ext uri="{FF2B5EF4-FFF2-40B4-BE49-F238E27FC236}">
                <a16:creationId xmlns:a16="http://schemas.microsoft.com/office/drawing/2014/main" id="{D8E915C1-C070-9E19-D8AD-FFE21768AA8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229600" y="0"/>
            <a:ext cx="3962399" cy="6858000"/>
          </a:xfrm>
        </p:spPr>
        <p:txBody>
          <a:bodyPr/>
          <a:lstStyle/>
          <a:p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A09B9B-E871-1C3D-78D8-438FA11C2DD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28011"/>
            <a:ext cx="7039708" cy="259623"/>
          </a:xfrm>
        </p:spPr>
        <p:txBody>
          <a:bodyPr wrap="square" numCol="2" spcCol="360000">
            <a:spAutoFit/>
          </a:bodyPr>
          <a:lstStyle>
            <a:lvl1pPr marL="0" indent="0">
              <a:buFontTx/>
              <a:buNone/>
              <a:defRPr sz="1200" baseline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bakgrundstexter </a:t>
            </a:r>
          </a:p>
        </p:txBody>
      </p:sp>
      <p:sp>
        <p:nvSpPr>
          <p:cNvPr id="6" name="Platshållare för datum 3">
            <a:extLst>
              <a:ext uri="{FF2B5EF4-FFF2-40B4-BE49-F238E27FC236}">
                <a16:creationId xmlns:a16="http://schemas.microsoft.com/office/drawing/2014/main" id="{9058E431-3999-99B5-F382-2AFD3FB00E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56519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DD171CAD-4896-5F49-A46F-77F8FE811E25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7" name="Platshållare för bildnummer 5">
            <a:extLst>
              <a:ext uri="{FF2B5EF4-FFF2-40B4-BE49-F238E27FC236}">
                <a16:creationId xmlns:a16="http://schemas.microsoft.com/office/drawing/2014/main" id="{77674772-5123-11DB-3418-959937DDF5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8" name="Platshållare för sidfot 4">
            <a:extLst>
              <a:ext uri="{FF2B5EF4-FFF2-40B4-BE49-F238E27FC236}">
                <a16:creationId xmlns:a16="http://schemas.microsoft.com/office/drawing/2014/main" id="{6A900FC4-D62C-D7D1-5D02-64C4E39F83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70649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F5395398-BA08-CC6E-8AFB-A600CF20F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7039708" cy="960438"/>
          </a:xfrm>
        </p:spPr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</p:spTree>
    <p:extLst>
      <p:ext uri="{BB962C8B-B14F-4D97-AF65-F5344CB8AC3E}">
        <p14:creationId xmlns:p14="http://schemas.microsoft.com/office/powerpoint/2010/main" val="165506181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ubrik + smal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A09B9B-E871-1C3D-78D8-438FA11C2DD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28011"/>
            <a:ext cx="7039708" cy="259623"/>
          </a:xfrm>
        </p:spPr>
        <p:txBody>
          <a:bodyPr wrap="square" numCol="2" spcCol="360000">
            <a:spAutoFit/>
          </a:bodyPr>
          <a:lstStyle>
            <a:lvl1pPr marL="0" indent="0">
              <a:buFontTx/>
              <a:buNone/>
              <a:defRPr sz="1200" baseline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bakgrundstexter </a:t>
            </a:r>
          </a:p>
        </p:txBody>
      </p:sp>
      <p:sp>
        <p:nvSpPr>
          <p:cNvPr id="6" name="Platshållare för datum 3">
            <a:extLst>
              <a:ext uri="{FF2B5EF4-FFF2-40B4-BE49-F238E27FC236}">
                <a16:creationId xmlns:a16="http://schemas.microsoft.com/office/drawing/2014/main" id="{9058E431-3999-99B5-F382-2AFD3FB00E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56519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DD559F88-8E74-A549-9705-5494E918DD40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7" name="Platshållare för bildnummer 5">
            <a:extLst>
              <a:ext uri="{FF2B5EF4-FFF2-40B4-BE49-F238E27FC236}">
                <a16:creationId xmlns:a16="http://schemas.microsoft.com/office/drawing/2014/main" id="{77674772-5123-11DB-3418-959937DDF5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8" name="Platshållare för sidfot 4">
            <a:extLst>
              <a:ext uri="{FF2B5EF4-FFF2-40B4-BE49-F238E27FC236}">
                <a16:creationId xmlns:a16="http://schemas.microsoft.com/office/drawing/2014/main" id="{6A900FC4-D62C-D7D1-5D02-64C4E39F83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70649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F5395398-BA08-CC6E-8AFB-A600CF20F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7039708" cy="960438"/>
          </a:xfrm>
        </p:spPr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529CA1A8-9C0A-B0BB-9ABF-FBD9660D061B}"/>
              </a:ext>
            </a:extLst>
          </p:cNvPr>
          <p:cNvSpPr/>
          <p:nvPr userDrawn="1"/>
        </p:nvSpPr>
        <p:spPr>
          <a:xfrm>
            <a:off x="8229600" y="0"/>
            <a:ext cx="396240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3606418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tabe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A054E43-0054-94E3-11CB-C0B69E123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A09B9B-E871-1C3D-78D8-438FA11C2D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8011"/>
            <a:ext cx="10515600" cy="258532"/>
          </a:xfrm>
        </p:spPr>
        <p:txBody>
          <a:bodyPr numCol="2" spcCol="360000">
            <a:spAutoFit/>
          </a:bodyPr>
          <a:lstStyle>
            <a:lvl1pPr marL="0" indent="0">
              <a:buNone/>
              <a:defRPr sz="1200"/>
            </a:lvl1pPr>
          </a:lstStyle>
          <a:p>
            <a:pPr lvl="0"/>
            <a:endParaRPr lang="sv-SE" dirty="0"/>
          </a:p>
        </p:txBody>
      </p:sp>
      <p:sp>
        <p:nvSpPr>
          <p:cNvPr id="5" name="Platshållare för datum 3">
            <a:extLst>
              <a:ext uri="{FF2B5EF4-FFF2-40B4-BE49-F238E27FC236}">
                <a16:creationId xmlns:a16="http://schemas.microsoft.com/office/drawing/2014/main" id="{592AB973-8654-C604-7DD5-04277EADCE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6650CE0-81F3-1B49-A269-D158835C64E1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1D2BA08-BE06-E175-AC1A-672798C80B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Platshållare för sidfot 4">
            <a:extLst>
              <a:ext uri="{FF2B5EF4-FFF2-40B4-BE49-F238E27FC236}">
                <a16:creationId xmlns:a16="http://schemas.microsoft.com/office/drawing/2014/main" id="{CC662A29-3E47-B7A1-0043-CA33E230A8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8" name="Platshållare för tabell 7">
            <a:extLst>
              <a:ext uri="{FF2B5EF4-FFF2-40B4-BE49-F238E27FC236}">
                <a16:creationId xmlns:a16="http://schemas.microsoft.com/office/drawing/2014/main" id="{8B251348-8851-FE38-EE3F-FF77EEB60A67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838201" y="2201445"/>
            <a:ext cx="5622402" cy="3609975"/>
          </a:xfrm>
        </p:spPr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2567231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diagram 8">
            <a:extLst>
              <a:ext uri="{FF2B5EF4-FFF2-40B4-BE49-F238E27FC236}">
                <a16:creationId xmlns:a16="http://schemas.microsoft.com/office/drawing/2014/main" id="{D65EA559-5861-5737-35F2-0D7DAF3F4CE5}"/>
              </a:ext>
            </a:extLst>
          </p:cNvPr>
          <p:cNvSpPr>
            <a:spLocks noGrp="1"/>
          </p:cNvSpPr>
          <p:nvPr>
            <p:ph type="chart" sz="quarter" idx="11"/>
          </p:nvPr>
        </p:nvSpPr>
        <p:spPr>
          <a:xfrm>
            <a:off x="838200" y="2189163"/>
            <a:ext cx="5622925" cy="3633787"/>
          </a:xfrm>
        </p:spPr>
        <p:txBody>
          <a:bodyPr/>
          <a:lstStyle/>
          <a:p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0A054E43-0054-94E3-11CB-C0B69E123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A09B9B-E871-1C3D-78D8-438FA11C2D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8011"/>
            <a:ext cx="10515600" cy="258532"/>
          </a:xfrm>
        </p:spPr>
        <p:txBody>
          <a:bodyPr numCol="2" spcCol="360000">
            <a:spAutoFit/>
          </a:bodyPr>
          <a:lstStyle>
            <a:lvl1pPr marL="0" indent="0">
              <a:buNone/>
              <a:defRPr sz="1200"/>
            </a:lvl1pPr>
          </a:lstStyle>
          <a:p>
            <a:pPr lvl="0"/>
            <a:endParaRPr lang="sv-SE" dirty="0"/>
          </a:p>
        </p:txBody>
      </p:sp>
      <p:sp>
        <p:nvSpPr>
          <p:cNvPr id="5" name="Platshållare för datum 3">
            <a:extLst>
              <a:ext uri="{FF2B5EF4-FFF2-40B4-BE49-F238E27FC236}">
                <a16:creationId xmlns:a16="http://schemas.microsoft.com/office/drawing/2014/main" id="{592AB973-8654-C604-7DD5-04277EADCE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8E1C0166-FD69-CB42-9A66-5F12CC97C1B4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1D2BA08-BE06-E175-AC1A-672798C80B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Platshållare för sidfot 4">
            <a:extLst>
              <a:ext uri="{FF2B5EF4-FFF2-40B4-BE49-F238E27FC236}">
                <a16:creationId xmlns:a16="http://schemas.microsoft.com/office/drawing/2014/main" id="{CC662A29-3E47-B7A1-0043-CA33E230A8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788375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sm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datum 3">
            <a:extLst>
              <a:ext uri="{FF2B5EF4-FFF2-40B4-BE49-F238E27FC236}">
                <a16:creationId xmlns:a16="http://schemas.microsoft.com/office/drawing/2014/main" id="{4B2DE456-1C91-6EEF-AD79-8E0D6803E36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90774F47-A195-5747-BAC8-CE406C8DEC2E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A3D9C51-F57E-FBED-B70B-05A90C2A45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Platshållare för sidfot 4">
            <a:extLst>
              <a:ext uri="{FF2B5EF4-FFF2-40B4-BE49-F238E27FC236}">
                <a16:creationId xmlns:a16="http://schemas.microsoft.com/office/drawing/2014/main" id="{229E970D-2299-CF1B-23DD-1BE131E75E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08436D78-DC9C-2696-A8FE-DFB6634201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60438"/>
          </a:xfrm>
        </p:spPr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9C4B4775-4FFC-EB76-C353-94901889E8C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28011"/>
            <a:ext cx="6227618" cy="259623"/>
          </a:xfrm>
        </p:spPr>
        <p:txBody>
          <a:bodyPr>
            <a:spAutoFit/>
          </a:bodyPr>
          <a:lstStyle>
            <a:lvl1pPr marL="0" indent="0">
              <a:buFontTx/>
              <a:buNone/>
              <a:defRPr sz="1200" baseline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bakgrundstexter</a:t>
            </a:r>
          </a:p>
        </p:txBody>
      </p:sp>
    </p:spTree>
    <p:extLst>
      <p:ext uri="{BB962C8B-B14F-4D97-AF65-F5344CB8AC3E}">
        <p14:creationId xmlns:p14="http://schemas.microsoft.com/office/powerpoint/2010/main" val="223742290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nitt helfärga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4" name="Rubrik 1">
            <a:extLst>
              <a:ext uri="{FF2B5EF4-FFF2-40B4-BE49-F238E27FC236}">
                <a16:creationId xmlns:a16="http://schemas.microsoft.com/office/drawing/2014/main" id="{2D778B30-296C-DEA3-29FF-E1AAABC04E5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6750" y="882649"/>
            <a:ext cx="6082145" cy="1567043"/>
          </a:xfr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A51840D7-4D41-3568-E5CB-E538DFFC45E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66750" y="2608670"/>
            <a:ext cx="6082145" cy="1567043"/>
          </a:xfr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</a:t>
            </a:r>
          </a:p>
        </p:txBody>
      </p:sp>
    </p:spTree>
    <p:extLst>
      <p:ext uri="{BB962C8B-B14F-4D97-AF65-F5344CB8AC3E}">
        <p14:creationId xmlns:p14="http://schemas.microsoft.com/office/powerpoint/2010/main" val="18463087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Mörkblå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23459" y="1122363"/>
            <a:ext cx="5436198" cy="2387600"/>
          </a:xfr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23459" y="3602038"/>
            <a:ext cx="5436198" cy="1655762"/>
          </a:xfr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 kan också vara ganska lång</a:t>
            </a:r>
          </a:p>
        </p:txBody>
      </p:sp>
    </p:spTree>
    <p:extLst>
      <p:ext uri="{BB962C8B-B14F-4D97-AF65-F5344CB8AC3E}">
        <p14:creationId xmlns:p14="http://schemas.microsoft.com/office/powerpoint/2010/main" val="16761963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Blå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23459" y="1122363"/>
            <a:ext cx="5436198" cy="2387600"/>
          </a:xfr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23459" y="3602038"/>
            <a:ext cx="5436198" cy="1655762"/>
          </a:xfr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 kan också vara ganska lång</a:t>
            </a:r>
          </a:p>
        </p:txBody>
      </p:sp>
    </p:spTree>
    <p:extLst>
      <p:ext uri="{BB962C8B-B14F-4D97-AF65-F5344CB8AC3E}">
        <p14:creationId xmlns:p14="http://schemas.microsoft.com/office/powerpoint/2010/main" val="21682971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rö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23459" y="1122363"/>
            <a:ext cx="5436198" cy="2387600"/>
          </a:xfr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23459" y="3602038"/>
            <a:ext cx="5436198" cy="1655762"/>
          </a:xfr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 kan också vara ganska lång</a:t>
            </a:r>
          </a:p>
        </p:txBody>
      </p:sp>
    </p:spTree>
    <p:extLst>
      <p:ext uri="{BB962C8B-B14F-4D97-AF65-F5344CB8AC3E}">
        <p14:creationId xmlns:p14="http://schemas.microsoft.com/office/powerpoint/2010/main" val="38316377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Ros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23459" y="1122363"/>
            <a:ext cx="5436198" cy="2387600"/>
          </a:xfr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23459" y="3602038"/>
            <a:ext cx="5436198" cy="1655762"/>
          </a:xfr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 kan också vara ganska lång</a:t>
            </a:r>
          </a:p>
        </p:txBody>
      </p:sp>
    </p:spTree>
    <p:extLst>
      <p:ext uri="{BB962C8B-B14F-4D97-AF65-F5344CB8AC3E}">
        <p14:creationId xmlns:p14="http://schemas.microsoft.com/office/powerpoint/2010/main" val="24436416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Sa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23459" y="1122363"/>
            <a:ext cx="5436198" cy="2387600"/>
          </a:xfr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23459" y="3602038"/>
            <a:ext cx="5436198" cy="1655762"/>
          </a:xfr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 kan också vara ganska lång</a:t>
            </a:r>
          </a:p>
        </p:txBody>
      </p:sp>
    </p:spTree>
    <p:extLst>
      <p:ext uri="{BB962C8B-B14F-4D97-AF65-F5344CB8AC3E}">
        <p14:creationId xmlns:p14="http://schemas.microsoft.com/office/powerpoint/2010/main" val="32430198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Gu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23459" y="1122363"/>
            <a:ext cx="5436198" cy="2387600"/>
          </a:xfr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23459" y="3602038"/>
            <a:ext cx="5436198" cy="1655762"/>
          </a:xfr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 kan också vara ganska lång</a:t>
            </a:r>
          </a:p>
        </p:txBody>
      </p:sp>
    </p:spTree>
    <p:extLst>
      <p:ext uri="{BB962C8B-B14F-4D97-AF65-F5344CB8AC3E}">
        <p14:creationId xmlns:p14="http://schemas.microsoft.com/office/powerpoint/2010/main" val="8373660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Grö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rgbClr val="7DBA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23459" y="1122363"/>
            <a:ext cx="5436198" cy="2387600"/>
          </a:xfr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23459" y="3602038"/>
            <a:ext cx="5436198" cy="1655762"/>
          </a:xfr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 kan också vara ganska lång</a:t>
            </a:r>
          </a:p>
        </p:txBody>
      </p:sp>
    </p:spTree>
    <p:extLst>
      <p:ext uri="{BB962C8B-B14F-4D97-AF65-F5344CB8AC3E}">
        <p14:creationId xmlns:p14="http://schemas.microsoft.com/office/powerpoint/2010/main" val="10853320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Rubrikbild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pic>
        <p:nvPicPr>
          <p:cNvPr id="17" name="Bildobjekt 16">
            <a:extLst>
              <a:ext uri="{FF2B5EF4-FFF2-40B4-BE49-F238E27FC236}">
                <a16:creationId xmlns:a16="http://schemas.microsoft.com/office/drawing/2014/main" id="{5F76BC0A-EF11-BAAF-1BEA-E20B2A47BC8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39931" y="-2043876"/>
            <a:ext cx="5099461" cy="4360039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977996"/>
            <a:ext cx="9144000" cy="1655763"/>
          </a:xfrm>
        </p:spPr>
        <p:txBody>
          <a:bodyPr anchor="b">
            <a:normAutofit/>
          </a:bodyPr>
          <a:lstStyle>
            <a:lvl1pPr algn="ctr">
              <a:defRPr sz="4400" b="1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740035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 kan också vara ganska lång</a:t>
            </a: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CB70AD1D-7281-C5F4-BC92-421D6590D585}"/>
              </a:ext>
            </a:extLst>
          </p:cNvPr>
          <p:cNvSpPr txBox="1"/>
          <p:nvPr userDrawn="1"/>
        </p:nvSpPr>
        <p:spPr>
          <a:xfrm>
            <a:off x="103517" y="6524801"/>
            <a:ext cx="267418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50" dirty="0">
                <a:solidFill>
                  <a:schemeClr val="bg2"/>
                </a:solidFill>
              </a:rPr>
              <a:t>Rapport av Lysio Research  |  </a:t>
            </a:r>
            <a:fld id="{74F8A8EA-ABB9-FB4D-8119-058D09093E60}" type="datetime1">
              <a:rPr lang="sv-SE" sz="1050" smtClean="0">
                <a:solidFill>
                  <a:schemeClr val="bg2"/>
                </a:solidFill>
              </a:rPr>
              <a:t>2026-02-03</a:t>
            </a:fld>
            <a:endParaRPr lang="sv-SE" sz="105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626132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ubrikbild 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6750" y="882649"/>
            <a:ext cx="6082145" cy="1567043"/>
          </a:xfr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13" name="Underrubrik 2">
            <a:extLst>
              <a:ext uri="{FF2B5EF4-FFF2-40B4-BE49-F238E27FC236}">
                <a16:creationId xmlns:a16="http://schemas.microsoft.com/office/drawing/2014/main" id="{FE71BFC2-EB9C-9C3E-66EC-3D69F24E297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66750" y="2608670"/>
            <a:ext cx="6082145" cy="1567043"/>
          </a:xfr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</a:t>
            </a:r>
          </a:p>
        </p:txBody>
      </p:sp>
      <p:sp>
        <p:nvSpPr>
          <p:cNvPr id="12" name="textruta 11">
            <a:extLst>
              <a:ext uri="{FF2B5EF4-FFF2-40B4-BE49-F238E27FC236}">
                <a16:creationId xmlns:a16="http://schemas.microsoft.com/office/drawing/2014/main" id="{125CC248-5409-8C9D-C4CF-02C80A99BF56}"/>
              </a:ext>
            </a:extLst>
          </p:cNvPr>
          <p:cNvSpPr txBox="1"/>
          <p:nvPr userDrawn="1"/>
        </p:nvSpPr>
        <p:spPr>
          <a:xfrm>
            <a:off x="103517" y="6524801"/>
            <a:ext cx="326268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50" dirty="0">
                <a:solidFill>
                  <a:schemeClr val="bg2"/>
                </a:solidFill>
              </a:rPr>
              <a:t>Rapport av Lysio Research  |  </a:t>
            </a:r>
            <a:fld id="{E87B24C2-15A4-594A-81A3-4A4609A5CFD4}" type="datetime1">
              <a:rPr lang="sv-SE" sz="1050" smtClean="0">
                <a:solidFill>
                  <a:schemeClr val="bg2"/>
                </a:solidFill>
              </a:rPr>
              <a:t>2026-02-03</a:t>
            </a:fld>
            <a:endParaRPr lang="sv-SE" sz="1050" dirty="0">
              <a:solidFill>
                <a:schemeClr val="bg2"/>
              </a:solidFill>
            </a:endParaRPr>
          </a:p>
        </p:txBody>
      </p:sp>
      <p:pic>
        <p:nvPicPr>
          <p:cNvPr id="3" name="Bildobjekt 2" descr="En bild som visar cirkel, Färggrann, Grafik&#10;&#10;Automatiskt genererad beskrivning">
            <a:extLst>
              <a:ext uri="{FF2B5EF4-FFF2-40B4-BE49-F238E27FC236}">
                <a16:creationId xmlns:a16="http://schemas.microsoft.com/office/drawing/2014/main" id="{BF23D243-F325-0FE0-9558-01B03EBA390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2000"/>
          </a:blip>
          <a:stretch>
            <a:fillRect/>
          </a:stretch>
        </p:blipFill>
        <p:spPr>
          <a:xfrm>
            <a:off x="3329995" y="1678751"/>
            <a:ext cx="9806141" cy="550233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400577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25CB3C82-2FED-FEBC-78FB-E1E610A9E98A}"/>
              </a:ext>
            </a:extLst>
          </p:cNvPr>
          <p:cNvSpPr/>
          <p:nvPr userDrawn="1"/>
        </p:nvSpPr>
        <p:spPr>
          <a:xfrm>
            <a:off x="7700211" y="0"/>
            <a:ext cx="4491789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6" name="Platshållare för datum 3">
            <a:extLst>
              <a:ext uri="{FF2B5EF4-FFF2-40B4-BE49-F238E27FC236}">
                <a16:creationId xmlns:a16="http://schemas.microsoft.com/office/drawing/2014/main" id="{9058E431-3999-99B5-F382-2AFD3FB00E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56519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85ECD7D-A3DE-5D45-B880-F2397E51A145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7" name="Platshållare för bildnummer 5">
            <a:extLst>
              <a:ext uri="{FF2B5EF4-FFF2-40B4-BE49-F238E27FC236}">
                <a16:creationId xmlns:a16="http://schemas.microsoft.com/office/drawing/2014/main" id="{77674772-5123-11DB-3418-959937DDF5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8" name="Platshållare för sidfot 4">
            <a:extLst>
              <a:ext uri="{FF2B5EF4-FFF2-40B4-BE49-F238E27FC236}">
                <a16:creationId xmlns:a16="http://schemas.microsoft.com/office/drawing/2014/main" id="{6A900FC4-D62C-D7D1-5D02-64C4E39F83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70649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7D6F91D6-AC93-C45A-62A3-03D399391EE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373133" y="848978"/>
            <a:ext cx="1683354" cy="1683419"/>
          </a:xfrm>
          <a:prstGeom prst="ellipse">
            <a:avLst/>
          </a:prstGeom>
        </p:spPr>
        <p:txBody>
          <a:bodyPr/>
          <a:lstStyle/>
          <a:p>
            <a:endParaRPr lang="sv-SE" dirty="0"/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1DF169EE-E97B-45DE-6691-BE0B4D5C004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615363" y="2671763"/>
            <a:ext cx="3127375" cy="592535"/>
          </a:xfrm>
        </p:spPr>
        <p:txBody>
          <a:bodyPr>
            <a:spAutoFit/>
          </a:bodyPr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DB42B2DC-77EB-D150-9DCF-56B9A83B3AA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28011"/>
            <a:ext cx="4893197" cy="259623"/>
          </a:xfrm>
        </p:spPr>
        <p:txBody>
          <a:bodyPr wrap="square">
            <a:spAutoFit/>
          </a:bodyPr>
          <a:lstStyle>
            <a:lvl1pPr marL="0" indent="0">
              <a:buFontTx/>
              <a:buNone/>
              <a:defRPr sz="1200" baseline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bakgrundstexter</a:t>
            </a:r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72531CBA-4FA3-966A-94C7-EA6C538895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4893197" cy="960438"/>
          </a:xfrm>
        </p:spPr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</p:spTree>
    <p:extLst>
      <p:ext uri="{BB962C8B-B14F-4D97-AF65-F5344CB8AC3E}">
        <p14:creationId xmlns:p14="http://schemas.microsoft.com/office/powerpoint/2010/main" val="429389650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Rubrikbil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/>
          <p:nvPr userDrawn="1"/>
        </p:nvSpPr>
        <p:spPr>
          <a:xfrm>
            <a:off x="0" y="0"/>
            <a:ext cx="12192000" cy="696350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E0B80A41-F8F7-BB2F-80FB-FDDB4BDFA829}"/>
              </a:ext>
            </a:extLst>
          </p:cNvPr>
          <p:cNvSpPr/>
          <p:nvPr userDrawn="1"/>
        </p:nvSpPr>
        <p:spPr>
          <a:xfrm>
            <a:off x="2698830" y="1620195"/>
            <a:ext cx="6794339" cy="3252486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10" name="Halvram 9">
            <a:extLst>
              <a:ext uri="{FF2B5EF4-FFF2-40B4-BE49-F238E27FC236}">
                <a16:creationId xmlns:a16="http://schemas.microsoft.com/office/drawing/2014/main" id="{EAEAEEAF-D1E4-F733-85A8-D2280D44EEF7}"/>
              </a:ext>
            </a:extLst>
          </p:cNvPr>
          <p:cNvSpPr/>
          <p:nvPr userDrawn="1"/>
        </p:nvSpPr>
        <p:spPr>
          <a:xfrm>
            <a:off x="2556559" y="1483670"/>
            <a:ext cx="1534610" cy="1338580"/>
          </a:xfrm>
          <a:prstGeom prst="halfFram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solidFill>
                <a:schemeClr val="tx1"/>
              </a:solidFill>
              <a:latin typeface="Aptos" panose="020B0004020202020204" pitchFamily="34" charset="0"/>
            </a:endParaRPr>
          </a:p>
        </p:txBody>
      </p:sp>
      <p:sp>
        <p:nvSpPr>
          <p:cNvPr id="15" name="Rubrik 1">
            <a:extLst>
              <a:ext uri="{FF2B5EF4-FFF2-40B4-BE49-F238E27FC236}">
                <a16:creationId xmlns:a16="http://schemas.microsoft.com/office/drawing/2014/main" id="{A28F46A7-239C-0DDD-53E8-B93BA6E7D6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81401" y="2522804"/>
            <a:ext cx="5278056" cy="1707169"/>
          </a:xfrm>
        </p:spPr>
        <p:txBody>
          <a:bodyPr anchor="ctr">
            <a:normAutofit/>
          </a:bodyPr>
          <a:lstStyle>
            <a:lvl1pPr algn="ctr">
              <a:defRPr sz="4000" b="1" baseline="0">
                <a:solidFill>
                  <a:schemeClr val="accent2"/>
                </a:solidFill>
                <a:latin typeface="+mj-lt"/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00202675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4400" b="1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 kan också vara ganska lång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0FF9C156-2E58-A7C1-5795-61449133A9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4042" y="6406531"/>
            <a:ext cx="1060174" cy="263977"/>
          </a:xfrm>
          <a:prstGeom prst="rect">
            <a:avLst/>
          </a:prstGeom>
        </p:spPr>
        <p:txBody>
          <a:bodyPr/>
          <a:lstStyle>
            <a:lvl1pPr algn="l">
              <a:defRPr sz="1200" b="0" i="0" baseline="0">
                <a:solidFill>
                  <a:schemeClr val="bg2"/>
                </a:solidFill>
                <a:latin typeface="Aptos" panose="020B0004020202020204" pitchFamily="34" charset="0"/>
              </a:defRPr>
            </a:lvl1pPr>
          </a:lstStyle>
          <a:p>
            <a:fld id="{3256A993-A495-7C43-A1FB-000E6066FC2C}" type="datetime1">
              <a:rPr lang="sv-SE" smtClean="0"/>
              <a:t>2026-02-03</a:t>
            </a:fld>
            <a:endParaRPr lang="sv-SE" dirty="0"/>
          </a:p>
        </p:txBody>
      </p:sp>
      <p:pic>
        <p:nvPicPr>
          <p:cNvPr id="8" name="Bildobjekt 7" descr="En bild som visar text, Teckensnitt, Grafik, grafisk design&#10;&#10;Automatiskt genererad beskrivning">
            <a:extLst>
              <a:ext uri="{FF2B5EF4-FFF2-40B4-BE49-F238E27FC236}">
                <a16:creationId xmlns:a16="http://schemas.microsoft.com/office/drawing/2014/main" id="{CA3222BA-4512-A884-B095-B51512FE129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832" y="5755922"/>
            <a:ext cx="859642" cy="782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335327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A054E43-0054-94E3-11CB-C0B69E123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A09B9B-E871-1C3D-78D8-438FA11C2D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8011"/>
            <a:ext cx="10515600" cy="258532"/>
          </a:xfrm>
        </p:spPr>
        <p:txBody>
          <a:bodyPr numCol="2" spcCol="360000">
            <a:spAutoFit/>
          </a:bodyPr>
          <a:lstStyle>
            <a:lvl1pPr marL="0" indent="0">
              <a:buNone/>
              <a:defRPr sz="1200"/>
            </a:lvl1pPr>
          </a:lstStyle>
          <a:p>
            <a:pPr lvl="0"/>
            <a:endParaRPr lang="sv-SE" dirty="0"/>
          </a:p>
        </p:txBody>
      </p:sp>
      <p:sp>
        <p:nvSpPr>
          <p:cNvPr id="5" name="Platshållare för datum 3">
            <a:extLst>
              <a:ext uri="{FF2B5EF4-FFF2-40B4-BE49-F238E27FC236}">
                <a16:creationId xmlns:a16="http://schemas.microsoft.com/office/drawing/2014/main" id="{592AB973-8654-C604-7DD5-04277EADCE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344E0B20-F886-E443-8554-F34E1E9801A6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1D2BA08-BE06-E175-AC1A-672798C80B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Platshållare för sidfot 4">
            <a:extLst>
              <a:ext uri="{FF2B5EF4-FFF2-40B4-BE49-F238E27FC236}">
                <a16:creationId xmlns:a16="http://schemas.microsoft.com/office/drawing/2014/main" id="{CC662A29-3E47-B7A1-0043-CA33E230A8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191968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2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DB1D5B8-1D1D-E9E9-4FC7-107FB8AF88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531687"/>
            <a:ext cx="5181600" cy="259623"/>
          </a:xfrm>
        </p:spPr>
        <p:txBody>
          <a:bodyPr>
            <a:spAutoFit/>
          </a:bodyPr>
          <a:lstStyle>
            <a:lvl1pPr>
              <a:defRPr sz="1200"/>
            </a:lvl1pPr>
          </a:lstStyle>
          <a:p>
            <a:pPr lvl="0"/>
            <a:endParaRPr lang="sv-SE" dirty="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EFF69C9-9885-247B-5632-82D662FEB2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531687"/>
            <a:ext cx="5181600" cy="259623"/>
          </a:xfrm>
        </p:spPr>
        <p:txBody>
          <a:bodyPr>
            <a:spAutoFit/>
          </a:bodyPr>
          <a:lstStyle>
            <a:lvl1pPr>
              <a:defRPr sz="1200"/>
            </a:lvl1pPr>
          </a:lstStyle>
          <a:p>
            <a:pPr lvl="0"/>
            <a:endParaRPr lang="sv-SE" dirty="0"/>
          </a:p>
        </p:txBody>
      </p:sp>
      <p:sp>
        <p:nvSpPr>
          <p:cNvPr id="5" name="Platshållare för datum 3">
            <a:extLst>
              <a:ext uri="{FF2B5EF4-FFF2-40B4-BE49-F238E27FC236}">
                <a16:creationId xmlns:a16="http://schemas.microsoft.com/office/drawing/2014/main" id="{4B2DE456-1C91-6EEF-AD79-8E0D6803E36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54A4BF5B-BFA0-2847-A5A9-35DA6CD8B983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A3D9C51-F57E-FBED-B70B-05A90C2A45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Platshållare för sidfot 4">
            <a:extLst>
              <a:ext uri="{FF2B5EF4-FFF2-40B4-BE49-F238E27FC236}">
                <a16:creationId xmlns:a16="http://schemas.microsoft.com/office/drawing/2014/main" id="{229E970D-2299-CF1B-23DD-1BE131E75E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10" name="Rubrik 1">
            <a:extLst>
              <a:ext uri="{FF2B5EF4-FFF2-40B4-BE49-F238E27FC236}">
                <a16:creationId xmlns:a16="http://schemas.microsoft.com/office/drawing/2014/main" id="{43C7F322-A665-276B-6EC7-681BD7627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60438"/>
          </a:xfrm>
        </p:spPr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</p:spTree>
    <p:extLst>
      <p:ext uri="{BB962C8B-B14F-4D97-AF65-F5344CB8AC3E}">
        <p14:creationId xmlns:p14="http://schemas.microsoft.com/office/powerpoint/2010/main" val="288942890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 4">
            <a:extLst>
              <a:ext uri="{FF2B5EF4-FFF2-40B4-BE49-F238E27FC236}">
                <a16:creationId xmlns:a16="http://schemas.microsoft.com/office/drawing/2014/main" id="{D8E915C1-C070-9E19-D8AD-FFE21768AA8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460602" y="0"/>
            <a:ext cx="5731398" cy="6858000"/>
          </a:xfrm>
        </p:spPr>
        <p:txBody>
          <a:bodyPr/>
          <a:lstStyle/>
          <a:p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A09B9B-E871-1C3D-78D8-438FA11C2DD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28011"/>
            <a:ext cx="4893197" cy="259623"/>
          </a:xfrm>
        </p:spPr>
        <p:txBody>
          <a:bodyPr wrap="square">
            <a:spAutoFit/>
          </a:bodyPr>
          <a:lstStyle>
            <a:lvl1pPr marL="0" indent="0">
              <a:buFontTx/>
              <a:buNone/>
              <a:defRPr sz="1200" baseline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bakgrundstexter</a:t>
            </a:r>
          </a:p>
        </p:txBody>
      </p:sp>
      <p:sp>
        <p:nvSpPr>
          <p:cNvPr id="6" name="Platshållare för datum 3">
            <a:extLst>
              <a:ext uri="{FF2B5EF4-FFF2-40B4-BE49-F238E27FC236}">
                <a16:creationId xmlns:a16="http://schemas.microsoft.com/office/drawing/2014/main" id="{9058E431-3999-99B5-F382-2AFD3FB00E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56519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3694D7C5-B3F4-3D4F-A75D-ED1960B2AC57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7" name="Platshållare för bildnummer 5">
            <a:extLst>
              <a:ext uri="{FF2B5EF4-FFF2-40B4-BE49-F238E27FC236}">
                <a16:creationId xmlns:a16="http://schemas.microsoft.com/office/drawing/2014/main" id="{77674772-5123-11DB-3418-959937DDF5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8" name="Platshållare för sidfot 4">
            <a:extLst>
              <a:ext uri="{FF2B5EF4-FFF2-40B4-BE49-F238E27FC236}">
                <a16:creationId xmlns:a16="http://schemas.microsoft.com/office/drawing/2014/main" id="{6A900FC4-D62C-D7D1-5D02-64C4E39F83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70649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F5395398-BA08-CC6E-8AFB-A600CF20F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4893197" cy="960438"/>
          </a:xfrm>
        </p:spPr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</p:spTree>
    <p:extLst>
      <p:ext uri="{BB962C8B-B14F-4D97-AF65-F5344CB8AC3E}">
        <p14:creationId xmlns:p14="http://schemas.microsoft.com/office/powerpoint/2010/main" val="192462982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smal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 4">
            <a:extLst>
              <a:ext uri="{FF2B5EF4-FFF2-40B4-BE49-F238E27FC236}">
                <a16:creationId xmlns:a16="http://schemas.microsoft.com/office/drawing/2014/main" id="{D8E915C1-C070-9E19-D8AD-FFE21768AA8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229600" y="0"/>
            <a:ext cx="3962399" cy="6858000"/>
          </a:xfrm>
        </p:spPr>
        <p:txBody>
          <a:bodyPr/>
          <a:lstStyle/>
          <a:p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A09B9B-E871-1C3D-78D8-438FA11C2DD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28011"/>
            <a:ext cx="7039708" cy="259623"/>
          </a:xfrm>
        </p:spPr>
        <p:txBody>
          <a:bodyPr wrap="square" numCol="2" spcCol="360000">
            <a:spAutoFit/>
          </a:bodyPr>
          <a:lstStyle>
            <a:lvl1pPr marL="0" indent="0">
              <a:buFontTx/>
              <a:buNone/>
              <a:defRPr sz="1200" baseline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bakgrundstexter </a:t>
            </a:r>
          </a:p>
        </p:txBody>
      </p:sp>
      <p:sp>
        <p:nvSpPr>
          <p:cNvPr id="6" name="Platshållare för datum 3">
            <a:extLst>
              <a:ext uri="{FF2B5EF4-FFF2-40B4-BE49-F238E27FC236}">
                <a16:creationId xmlns:a16="http://schemas.microsoft.com/office/drawing/2014/main" id="{9058E431-3999-99B5-F382-2AFD3FB00E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56519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DD171CAD-4896-5F49-A46F-77F8FE811E25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7" name="Platshållare för bildnummer 5">
            <a:extLst>
              <a:ext uri="{FF2B5EF4-FFF2-40B4-BE49-F238E27FC236}">
                <a16:creationId xmlns:a16="http://schemas.microsoft.com/office/drawing/2014/main" id="{77674772-5123-11DB-3418-959937DDF5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8" name="Platshållare för sidfot 4">
            <a:extLst>
              <a:ext uri="{FF2B5EF4-FFF2-40B4-BE49-F238E27FC236}">
                <a16:creationId xmlns:a16="http://schemas.microsoft.com/office/drawing/2014/main" id="{6A900FC4-D62C-D7D1-5D02-64C4E39F83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70649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F5395398-BA08-CC6E-8AFB-A600CF20F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7039708" cy="960438"/>
          </a:xfrm>
        </p:spPr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</p:spTree>
    <p:extLst>
      <p:ext uri="{BB962C8B-B14F-4D97-AF65-F5344CB8AC3E}">
        <p14:creationId xmlns:p14="http://schemas.microsoft.com/office/powerpoint/2010/main" val="665306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ubrik + smal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A09B9B-E871-1C3D-78D8-438FA11C2DD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28011"/>
            <a:ext cx="7039708" cy="259623"/>
          </a:xfrm>
        </p:spPr>
        <p:txBody>
          <a:bodyPr wrap="square" numCol="2" spcCol="360000">
            <a:spAutoFit/>
          </a:bodyPr>
          <a:lstStyle>
            <a:lvl1pPr marL="0" indent="0">
              <a:buFontTx/>
              <a:buNone/>
              <a:defRPr sz="1200" baseline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bakgrundstexter </a:t>
            </a:r>
          </a:p>
        </p:txBody>
      </p:sp>
      <p:sp>
        <p:nvSpPr>
          <p:cNvPr id="6" name="Platshållare för datum 3">
            <a:extLst>
              <a:ext uri="{FF2B5EF4-FFF2-40B4-BE49-F238E27FC236}">
                <a16:creationId xmlns:a16="http://schemas.microsoft.com/office/drawing/2014/main" id="{9058E431-3999-99B5-F382-2AFD3FB00E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56519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DD559F88-8E74-A549-9705-5494E918DD40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7" name="Platshållare för bildnummer 5">
            <a:extLst>
              <a:ext uri="{FF2B5EF4-FFF2-40B4-BE49-F238E27FC236}">
                <a16:creationId xmlns:a16="http://schemas.microsoft.com/office/drawing/2014/main" id="{77674772-5123-11DB-3418-959937DDF5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8" name="Platshållare för sidfot 4">
            <a:extLst>
              <a:ext uri="{FF2B5EF4-FFF2-40B4-BE49-F238E27FC236}">
                <a16:creationId xmlns:a16="http://schemas.microsoft.com/office/drawing/2014/main" id="{6A900FC4-D62C-D7D1-5D02-64C4E39F83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70649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F5395398-BA08-CC6E-8AFB-A600CF20F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7039708" cy="960438"/>
          </a:xfrm>
        </p:spPr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529CA1A8-9C0A-B0BB-9ABF-FBD9660D061B}"/>
              </a:ext>
            </a:extLst>
          </p:cNvPr>
          <p:cNvSpPr/>
          <p:nvPr userDrawn="1"/>
        </p:nvSpPr>
        <p:spPr>
          <a:xfrm>
            <a:off x="8229600" y="0"/>
            <a:ext cx="396240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1015972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tabe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A054E43-0054-94E3-11CB-C0B69E123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A09B9B-E871-1C3D-78D8-438FA11C2D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8011"/>
            <a:ext cx="10515600" cy="258532"/>
          </a:xfrm>
        </p:spPr>
        <p:txBody>
          <a:bodyPr numCol="2" spcCol="360000">
            <a:spAutoFit/>
          </a:bodyPr>
          <a:lstStyle>
            <a:lvl1pPr marL="0" indent="0">
              <a:buNone/>
              <a:defRPr sz="1200"/>
            </a:lvl1pPr>
          </a:lstStyle>
          <a:p>
            <a:pPr lvl="0"/>
            <a:endParaRPr lang="sv-SE" dirty="0"/>
          </a:p>
        </p:txBody>
      </p:sp>
      <p:sp>
        <p:nvSpPr>
          <p:cNvPr id="5" name="Platshållare för datum 3">
            <a:extLst>
              <a:ext uri="{FF2B5EF4-FFF2-40B4-BE49-F238E27FC236}">
                <a16:creationId xmlns:a16="http://schemas.microsoft.com/office/drawing/2014/main" id="{592AB973-8654-C604-7DD5-04277EADCE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6650CE0-81F3-1B49-A269-D158835C64E1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1D2BA08-BE06-E175-AC1A-672798C80B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Platshållare för sidfot 4">
            <a:extLst>
              <a:ext uri="{FF2B5EF4-FFF2-40B4-BE49-F238E27FC236}">
                <a16:creationId xmlns:a16="http://schemas.microsoft.com/office/drawing/2014/main" id="{CC662A29-3E47-B7A1-0043-CA33E230A8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8" name="Platshållare för tabell 7">
            <a:extLst>
              <a:ext uri="{FF2B5EF4-FFF2-40B4-BE49-F238E27FC236}">
                <a16:creationId xmlns:a16="http://schemas.microsoft.com/office/drawing/2014/main" id="{8B251348-8851-FE38-EE3F-FF77EEB60A67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838201" y="2201445"/>
            <a:ext cx="5622402" cy="3609975"/>
          </a:xfrm>
        </p:spPr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9698391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diagram 8">
            <a:extLst>
              <a:ext uri="{FF2B5EF4-FFF2-40B4-BE49-F238E27FC236}">
                <a16:creationId xmlns:a16="http://schemas.microsoft.com/office/drawing/2014/main" id="{D65EA559-5861-5737-35F2-0D7DAF3F4CE5}"/>
              </a:ext>
            </a:extLst>
          </p:cNvPr>
          <p:cNvSpPr>
            <a:spLocks noGrp="1"/>
          </p:cNvSpPr>
          <p:nvPr>
            <p:ph type="chart" sz="quarter" idx="11"/>
          </p:nvPr>
        </p:nvSpPr>
        <p:spPr>
          <a:xfrm>
            <a:off x="838200" y="2189163"/>
            <a:ext cx="5622925" cy="3633787"/>
          </a:xfrm>
        </p:spPr>
        <p:txBody>
          <a:bodyPr/>
          <a:lstStyle/>
          <a:p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0A054E43-0054-94E3-11CB-C0B69E123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A09B9B-E871-1C3D-78D8-438FA11C2D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8011"/>
            <a:ext cx="10515600" cy="258532"/>
          </a:xfrm>
        </p:spPr>
        <p:txBody>
          <a:bodyPr numCol="2" spcCol="360000">
            <a:spAutoFit/>
          </a:bodyPr>
          <a:lstStyle>
            <a:lvl1pPr marL="0" indent="0">
              <a:buNone/>
              <a:defRPr sz="1200"/>
            </a:lvl1pPr>
          </a:lstStyle>
          <a:p>
            <a:pPr lvl="0"/>
            <a:endParaRPr lang="sv-SE" dirty="0"/>
          </a:p>
        </p:txBody>
      </p:sp>
      <p:sp>
        <p:nvSpPr>
          <p:cNvPr id="5" name="Platshållare för datum 3">
            <a:extLst>
              <a:ext uri="{FF2B5EF4-FFF2-40B4-BE49-F238E27FC236}">
                <a16:creationId xmlns:a16="http://schemas.microsoft.com/office/drawing/2014/main" id="{592AB973-8654-C604-7DD5-04277EADCE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8E1C0166-FD69-CB42-9A66-5F12CC97C1B4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1D2BA08-BE06-E175-AC1A-672798C80B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Platshållare för sidfot 4">
            <a:extLst>
              <a:ext uri="{FF2B5EF4-FFF2-40B4-BE49-F238E27FC236}">
                <a16:creationId xmlns:a16="http://schemas.microsoft.com/office/drawing/2014/main" id="{CC662A29-3E47-B7A1-0043-CA33E230A8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766046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sm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datum 3">
            <a:extLst>
              <a:ext uri="{FF2B5EF4-FFF2-40B4-BE49-F238E27FC236}">
                <a16:creationId xmlns:a16="http://schemas.microsoft.com/office/drawing/2014/main" id="{4B2DE456-1C91-6EEF-AD79-8E0D6803E36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90774F47-A195-5747-BAC8-CE406C8DEC2E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A3D9C51-F57E-FBED-B70B-05A90C2A45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Platshållare för sidfot 4">
            <a:extLst>
              <a:ext uri="{FF2B5EF4-FFF2-40B4-BE49-F238E27FC236}">
                <a16:creationId xmlns:a16="http://schemas.microsoft.com/office/drawing/2014/main" id="{229E970D-2299-CF1B-23DD-1BE131E75E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08436D78-DC9C-2696-A8FE-DFB6634201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60438"/>
          </a:xfrm>
        </p:spPr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9C4B4775-4FFC-EB76-C353-94901889E8C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28011"/>
            <a:ext cx="6227618" cy="259623"/>
          </a:xfrm>
        </p:spPr>
        <p:txBody>
          <a:bodyPr>
            <a:spAutoFit/>
          </a:bodyPr>
          <a:lstStyle>
            <a:lvl1pPr marL="0" indent="0">
              <a:buFontTx/>
              <a:buNone/>
              <a:defRPr sz="1200" baseline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bakgrundstexter</a:t>
            </a:r>
          </a:p>
        </p:txBody>
      </p:sp>
    </p:spTree>
    <p:extLst>
      <p:ext uri="{BB962C8B-B14F-4D97-AF65-F5344CB8AC3E}">
        <p14:creationId xmlns:p14="http://schemas.microsoft.com/office/powerpoint/2010/main" val="154389703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Rubrikbil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4400" b="1" baseline="0">
                <a:solidFill>
                  <a:schemeClr val="accent1"/>
                </a:solidFill>
                <a:latin typeface="+mj-lt"/>
              </a:defRPr>
            </a:lvl1pPr>
          </a:lstStyle>
          <a:p>
            <a:endParaRPr lang="sv-SE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sv-SE" dirty="0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0FF9C156-2E58-A7C1-5795-61449133A9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4042" y="6406531"/>
            <a:ext cx="1060174" cy="263977"/>
          </a:xfrm>
          <a:prstGeom prst="rect">
            <a:avLst/>
          </a:prstGeom>
        </p:spPr>
        <p:txBody>
          <a:bodyPr/>
          <a:lstStyle>
            <a:lvl1pPr algn="l">
              <a:defRPr sz="1200" b="0" i="0" baseline="0">
                <a:solidFill>
                  <a:schemeClr val="bg2"/>
                </a:solidFill>
                <a:latin typeface="Aptos" panose="020B0004020202020204" pitchFamily="34" charset="0"/>
              </a:defRPr>
            </a:lvl1pPr>
          </a:lstStyle>
          <a:p>
            <a:fld id="{3256A993-A495-7C43-A1FB-000E6066FC2C}" type="datetime1">
              <a:rPr lang="sv-SE" smtClean="0"/>
              <a:t>2026-02-03</a:t>
            </a:fld>
            <a:endParaRPr lang="sv-SE" dirty="0"/>
          </a:p>
        </p:txBody>
      </p:sp>
      <p:pic>
        <p:nvPicPr>
          <p:cNvPr id="8" name="Bildobjekt 7" descr="En bild som visar text, Teckensnitt, Grafik, grafisk design&#10;&#10;Automatiskt genererad beskrivning">
            <a:extLst>
              <a:ext uri="{FF2B5EF4-FFF2-40B4-BE49-F238E27FC236}">
                <a16:creationId xmlns:a16="http://schemas.microsoft.com/office/drawing/2014/main" id="{CA3222BA-4512-A884-B095-B51512FE129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832" y="5755922"/>
            <a:ext cx="859642" cy="782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201953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Mörkblå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23459" y="1122363"/>
            <a:ext cx="5436198" cy="2387600"/>
          </a:xfr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bg2"/>
                </a:solidFill>
                <a:latin typeface="+mj-lt"/>
              </a:defRPr>
            </a:lvl1pPr>
          </a:lstStyle>
          <a:p>
            <a:endParaRPr lang="sv-SE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23459" y="3602038"/>
            <a:ext cx="5436198" cy="1655762"/>
          </a:xfr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6113996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Blå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23459" y="1122363"/>
            <a:ext cx="5436198" cy="2387600"/>
          </a:xfr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bg2"/>
                </a:solidFill>
                <a:latin typeface="+mj-lt"/>
              </a:defRPr>
            </a:lvl1pPr>
          </a:lstStyle>
          <a:p>
            <a:endParaRPr lang="sv-SE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23459" y="3602038"/>
            <a:ext cx="5436198" cy="1655762"/>
          </a:xfr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2596673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rö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23459" y="1122363"/>
            <a:ext cx="5436198" cy="2387600"/>
          </a:xfr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23459" y="3602038"/>
            <a:ext cx="5436198" cy="1655762"/>
          </a:xfr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 kan också vara ganska lång</a:t>
            </a:r>
          </a:p>
        </p:txBody>
      </p:sp>
    </p:spTree>
    <p:extLst>
      <p:ext uri="{BB962C8B-B14F-4D97-AF65-F5344CB8AC3E}">
        <p14:creationId xmlns:p14="http://schemas.microsoft.com/office/powerpoint/2010/main" val="28487335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Ros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23459" y="1122363"/>
            <a:ext cx="5436198" cy="2387600"/>
          </a:xfr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23459" y="3602038"/>
            <a:ext cx="5436198" cy="1655762"/>
          </a:xfr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 kan också vara ganska lång</a:t>
            </a:r>
          </a:p>
        </p:txBody>
      </p:sp>
    </p:spTree>
    <p:extLst>
      <p:ext uri="{BB962C8B-B14F-4D97-AF65-F5344CB8AC3E}">
        <p14:creationId xmlns:p14="http://schemas.microsoft.com/office/powerpoint/2010/main" val="15741923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Sa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23459" y="1122363"/>
            <a:ext cx="5436198" cy="2387600"/>
          </a:xfr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23459" y="3602038"/>
            <a:ext cx="5436198" cy="1655762"/>
          </a:xfr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 kan också vara ganska lång</a:t>
            </a:r>
          </a:p>
        </p:txBody>
      </p:sp>
    </p:spTree>
    <p:extLst>
      <p:ext uri="{BB962C8B-B14F-4D97-AF65-F5344CB8AC3E}">
        <p14:creationId xmlns:p14="http://schemas.microsoft.com/office/powerpoint/2010/main" val="19131247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Gu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23459" y="1122363"/>
            <a:ext cx="5436198" cy="2387600"/>
          </a:xfr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23459" y="3602038"/>
            <a:ext cx="5436198" cy="1655762"/>
          </a:xfr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 kan också vara ganska lång</a:t>
            </a:r>
          </a:p>
        </p:txBody>
      </p:sp>
    </p:spTree>
    <p:extLst>
      <p:ext uri="{BB962C8B-B14F-4D97-AF65-F5344CB8AC3E}">
        <p14:creationId xmlns:p14="http://schemas.microsoft.com/office/powerpoint/2010/main" val="34441158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Grö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rgbClr val="7DBA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23459" y="1122363"/>
            <a:ext cx="5436198" cy="2387600"/>
          </a:xfr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23459" y="3602038"/>
            <a:ext cx="5436198" cy="1655762"/>
          </a:xfr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 kan också vara ganska lång</a:t>
            </a:r>
          </a:p>
        </p:txBody>
      </p:sp>
    </p:spTree>
    <p:extLst>
      <p:ext uri="{BB962C8B-B14F-4D97-AF65-F5344CB8AC3E}">
        <p14:creationId xmlns:p14="http://schemas.microsoft.com/office/powerpoint/2010/main" val="16441354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25CB3C82-2FED-FEBC-78FB-E1E610A9E98A}"/>
              </a:ext>
            </a:extLst>
          </p:cNvPr>
          <p:cNvSpPr/>
          <p:nvPr userDrawn="1"/>
        </p:nvSpPr>
        <p:spPr>
          <a:xfrm>
            <a:off x="7700211" y="0"/>
            <a:ext cx="4491789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6" name="Platshållare för datum 3">
            <a:extLst>
              <a:ext uri="{FF2B5EF4-FFF2-40B4-BE49-F238E27FC236}">
                <a16:creationId xmlns:a16="http://schemas.microsoft.com/office/drawing/2014/main" id="{9058E431-3999-99B5-F382-2AFD3FB00E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56519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85ECD7D-A3DE-5D45-B880-F2397E51A145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7" name="Platshållare för bildnummer 5">
            <a:extLst>
              <a:ext uri="{FF2B5EF4-FFF2-40B4-BE49-F238E27FC236}">
                <a16:creationId xmlns:a16="http://schemas.microsoft.com/office/drawing/2014/main" id="{77674772-5123-11DB-3418-959937DDF5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8" name="Platshållare för sidfot 4">
            <a:extLst>
              <a:ext uri="{FF2B5EF4-FFF2-40B4-BE49-F238E27FC236}">
                <a16:creationId xmlns:a16="http://schemas.microsoft.com/office/drawing/2014/main" id="{6A900FC4-D62C-D7D1-5D02-64C4E39F83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70649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7D6F91D6-AC93-C45A-62A3-03D399391EE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373133" y="848978"/>
            <a:ext cx="1683354" cy="1683419"/>
          </a:xfrm>
          <a:prstGeom prst="ellipse">
            <a:avLst/>
          </a:prstGeom>
        </p:spPr>
        <p:txBody>
          <a:bodyPr/>
          <a:lstStyle/>
          <a:p>
            <a:endParaRPr lang="sv-SE" dirty="0"/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1DF169EE-E97B-45DE-6691-BE0B4D5C004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615363" y="2671763"/>
            <a:ext cx="3127375" cy="592535"/>
          </a:xfrm>
        </p:spPr>
        <p:txBody>
          <a:bodyPr>
            <a:spAutoFit/>
          </a:bodyPr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DB42B2DC-77EB-D150-9DCF-56B9A83B3AA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28011"/>
            <a:ext cx="4893197" cy="259623"/>
          </a:xfrm>
        </p:spPr>
        <p:txBody>
          <a:bodyPr wrap="square">
            <a:spAutoFit/>
          </a:bodyPr>
          <a:lstStyle>
            <a:lvl1pPr marL="0" indent="0">
              <a:buFontTx/>
              <a:buNone/>
              <a:defRPr sz="1200" baseline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bakgrundstexter</a:t>
            </a:r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72531CBA-4FA3-966A-94C7-EA6C538895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4893197" cy="960438"/>
          </a:xfrm>
        </p:spPr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</p:spTree>
    <p:extLst>
      <p:ext uri="{BB962C8B-B14F-4D97-AF65-F5344CB8AC3E}">
        <p14:creationId xmlns:p14="http://schemas.microsoft.com/office/powerpoint/2010/main" val="2007996296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Rubrikbil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/>
          <p:nvPr userDrawn="1"/>
        </p:nvSpPr>
        <p:spPr>
          <a:xfrm>
            <a:off x="0" y="0"/>
            <a:ext cx="12192000" cy="696350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E0B80A41-F8F7-BB2F-80FB-FDDB4BDFA829}"/>
              </a:ext>
            </a:extLst>
          </p:cNvPr>
          <p:cNvSpPr/>
          <p:nvPr userDrawn="1"/>
        </p:nvSpPr>
        <p:spPr>
          <a:xfrm>
            <a:off x="2698830" y="1620195"/>
            <a:ext cx="6794339" cy="3252486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10" name="Halvram 9">
            <a:extLst>
              <a:ext uri="{FF2B5EF4-FFF2-40B4-BE49-F238E27FC236}">
                <a16:creationId xmlns:a16="http://schemas.microsoft.com/office/drawing/2014/main" id="{EAEAEEAF-D1E4-F733-85A8-D2280D44EEF7}"/>
              </a:ext>
            </a:extLst>
          </p:cNvPr>
          <p:cNvSpPr/>
          <p:nvPr userDrawn="1"/>
        </p:nvSpPr>
        <p:spPr>
          <a:xfrm>
            <a:off x="2556559" y="1483670"/>
            <a:ext cx="1534610" cy="1338580"/>
          </a:xfrm>
          <a:prstGeom prst="halfFram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solidFill>
                <a:schemeClr val="tx1"/>
              </a:solidFill>
              <a:latin typeface="Aptos" panose="020B0004020202020204" pitchFamily="34" charset="0"/>
            </a:endParaRPr>
          </a:p>
        </p:txBody>
      </p:sp>
      <p:sp>
        <p:nvSpPr>
          <p:cNvPr id="15" name="Rubrik 1">
            <a:extLst>
              <a:ext uri="{FF2B5EF4-FFF2-40B4-BE49-F238E27FC236}">
                <a16:creationId xmlns:a16="http://schemas.microsoft.com/office/drawing/2014/main" id="{A28F46A7-239C-0DDD-53E8-B93BA6E7D6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81401" y="2522804"/>
            <a:ext cx="5278056" cy="1707169"/>
          </a:xfrm>
        </p:spPr>
        <p:txBody>
          <a:bodyPr anchor="ctr">
            <a:normAutofit/>
          </a:bodyPr>
          <a:lstStyle>
            <a:lvl1pPr algn="ctr">
              <a:defRPr sz="4000" b="1" baseline="0">
                <a:solidFill>
                  <a:schemeClr val="accent2"/>
                </a:solidFill>
                <a:latin typeface="+mj-lt"/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997492165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21.xml"/><Relationship Id="rId2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slideLayout" Target="../slideLayouts/slideLayout23.xml"/><Relationship Id="rId3" Type="http://schemas.openxmlformats.org/officeDocument/2006/relationships/slideLayout" Target="../slideLayouts/slideLayout24.xml"/><Relationship Id="rId4" Type="http://schemas.openxmlformats.org/officeDocument/2006/relationships/slideLayout" Target="../slideLayouts/slideLayout25.xml"/><Relationship Id="rId5" Type="http://schemas.openxmlformats.org/officeDocument/2006/relationships/slideLayout" Target="../slideLayouts/slideLayout26.xml"/><Relationship Id="rId6" Type="http://schemas.openxmlformats.org/officeDocument/2006/relationships/slideLayout" Target="../slideLayouts/slideLayout27.xml"/><Relationship Id="rId7" Type="http://schemas.openxmlformats.org/officeDocument/2006/relationships/slideLayout" Target="../slideLayouts/slideLayout28.xml"/><Relationship Id="rId8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4.xml"/><Relationship Id="rId14" Type="http://schemas.openxmlformats.org/officeDocument/2006/relationships/slideLayout" Target="../slideLayouts/slideLayout35.xml"/><Relationship Id="rId15" Type="http://schemas.openxmlformats.org/officeDocument/2006/relationships/slideLayout" Target="../slideLayouts/slideLayout36.xml"/><Relationship Id="rId16" Type="http://schemas.openxmlformats.org/officeDocument/2006/relationships/slideLayout" Target="../slideLayouts/slideLayout37.xml"/><Relationship Id="rId17" Type="http://schemas.openxmlformats.org/officeDocument/2006/relationships/slideLayout" Target="../slideLayouts/slideLayout38.xml"/><Relationship Id="rId18" Type="http://schemas.openxmlformats.org/officeDocument/2006/relationships/slideLayout" Target="../slideLayouts/slideLayout39.xml"/><Relationship Id="rId19" Type="http://schemas.openxmlformats.org/officeDocument/2006/relationships/slideLayout" Target="../slideLayouts/slideLayout40.xml"/><Relationship Id="rId20" Type="http://schemas.openxmlformats.org/officeDocument/2006/relationships/slideLayout" Target="../slideLayouts/slideLayout41.xml"/><Relationship Id="rId21" Type="http://schemas.openxmlformats.org/officeDocument/2006/relationships/slideLayout" Target="../slideLayouts/slideLayout42.xml"/><Relationship Id="rId22" Type="http://schemas.openxmlformats.org/officeDocument/2006/relationships/theme" Target="../theme/theme2.xml"/></Relationships>
</file>

<file path=ppt/slideMasters/_rels/slideMaster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3.xml"/><Relationship Id="rId2" Type="http://schemas.openxmlformats.org/officeDocument/2006/relationships/slideLayout" Target="../slideLayouts/slideLayout44.xml"/><Relationship Id="rId3" Type="http://schemas.openxmlformats.org/officeDocument/2006/relationships/slideLayout" Target="../slideLayouts/slideLayout45.xml"/><Relationship Id="rId4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7.xml"/><Relationship Id="rId6" Type="http://schemas.openxmlformats.org/officeDocument/2006/relationships/slideLayout" Target="../slideLayouts/slideLayout48.xml"/><Relationship Id="rId7" Type="http://schemas.openxmlformats.org/officeDocument/2006/relationships/slideLayout" Target="../slideLayouts/slideLayout49.xml"/><Relationship Id="rId8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1.xml"/><Relationship Id="rId10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53.xml"/><Relationship Id="rId12" Type="http://schemas.openxmlformats.org/officeDocument/2006/relationships/slideLayout" Target="../slideLayouts/slideLayout54.xml"/><Relationship Id="rId13" Type="http://schemas.openxmlformats.org/officeDocument/2006/relationships/slideLayout" Target="../slideLayouts/slideLayout55.xml"/><Relationship Id="rId14" Type="http://schemas.openxmlformats.org/officeDocument/2006/relationships/slideLayout" Target="../slideLayouts/slideLayout56.xml"/><Relationship Id="rId15" Type="http://schemas.openxmlformats.org/officeDocument/2006/relationships/slideLayout" Target="../slideLayouts/slideLayout57.xml"/><Relationship Id="rId16" Type="http://schemas.openxmlformats.org/officeDocument/2006/relationships/slideLayout" Target="../slideLayouts/slideLayout58.xml"/><Relationship Id="rId17" Type="http://schemas.openxmlformats.org/officeDocument/2006/relationships/slideLayout" Target="../slideLayouts/slideLayout59.xml"/><Relationship Id="rId18" Type="http://schemas.openxmlformats.org/officeDocument/2006/relationships/slideLayout" Target="../slideLayouts/slideLayout60.xml"/><Relationship Id="rId19" Type="http://schemas.openxmlformats.org/officeDocument/2006/relationships/slideLayout" Target="../slideLayouts/slideLayout61.xml"/><Relationship Id="rId20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5A13FFA-EA1F-77FB-CC3B-0478F9394F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9A2CD6EC-6388-DA46-9842-6C024FA9AA26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4ED9B53-2B28-1DFB-6D9D-F760F12D87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1A891AAD-E29D-E8BA-F84E-BA89FB028188}"/>
              </a:ext>
            </a:extLst>
          </p:cNvPr>
          <p:cNvSpPr/>
          <p:nvPr userDrawn="1"/>
        </p:nvSpPr>
        <p:spPr>
          <a:xfrm>
            <a:off x="0" y="0"/>
            <a:ext cx="207034" cy="132556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solidFill>
                <a:schemeClr val="accent1"/>
              </a:solidFill>
              <a:latin typeface="Aptos" panose="020B0004020202020204" pitchFamily="34" charset="0"/>
            </a:endParaRPr>
          </a:p>
        </p:txBody>
      </p:sp>
      <p:sp>
        <p:nvSpPr>
          <p:cNvPr id="10" name="Platshållare för sidfot 4">
            <a:extLst>
              <a:ext uri="{FF2B5EF4-FFF2-40B4-BE49-F238E27FC236}">
                <a16:creationId xmlns:a16="http://schemas.microsoft.com/office/drawing/2014/main" id="{0C1DD642-B78C-7524-B292-C67D2BB342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12" name="textruta 11">
            <a:extLst>
              <a:ext uri="{FF2B5EF4-FFF2-40B4-BE49-F238E27FC236}">
                <a16:creationId xmlns:a16="http://schemas.microsoft.com/office/drawing/2014/main" id="{5DC544ED-666E-3855-8ED7-3DB2FF29781B}"/>
              </a:ext>
            </a:extLst>
          </p:cNvPr>
          <p:cNvSpPr txBox="1"/>
          <p:nvPr userDrawn="1"/>
        </p:nvSpPr>
        <p:spPr>
          <a:xfrm>
            <a:off x="103517" y="6524801"/>
            <a:ext cx="267418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50" dirty="0">
                <a:solidFill>
                  <a:schemeClr val="accent1"/>
                </a:solidFill>
              </a:rPr>
              <a:t>Skapad av Lysio Research</a:t>
            </a:r>
          </a:p>
        </p:txBody>
      </p:sp>
    </p:spTree>
    <p:extLst>
      <p:ext uri="{BB962C8B-B14F-4D97-AF65-F5344CB8AC3E}">
        <p14:creationId xmlns:p14="http://schemas.microsoft.com/office/powerpoint/2010/main" val="3392029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8" r:id="rId1"/>
    <p:sldLayoutId id="2147483791" r:id="rId2"/>
    <p:sldLayoutId id="2147483793" r:id="rId3"/>
    <p:sldLayoutId id="2147483792" r:id="rId4"/>
    <p:sldLayoutId id="2147483835" r:id="rId5"/>
    <p:sldLayoutId id="2147483836" r:id="rId6"/>
    <p:sldLayoutId id="2147483837" r:id="rId7"/>
    <p:sldLayoutId id="2147483794" r:id="rId8"/>
    <p:sldLayoutId id="2147483822" r:id="rId9"/>
    <p:sldLayoutId id="2147483828" r:id="rId10"/>
    <p:sldLayoutId id="2147483821" r:id="rId11"/>
    <p:sldLayoutId id="2147483823" r:id="rId12"/>
    <p:sldLayoutId id="2147483824" r:id="rId13"/>
    <p:sldLayoutId id="2147483825" r:id="rId14"/>
    <p:sldLayoutId id="2147483826" r:id="rId15"/>
    <p:sldLayoutId id="2147483827" r:id="rId16"/>
    <p:sldLayoutId id="2147483905" r:id="rId17"/>
    <p:sldLayoutId id="2147483834" r:id="rId18"/>
    <p:sldLayoutId id="2147483819" r:id="rId19"/>
    <p:sldLayoutId id="2147483808" r:id="rId20"/>
    <p:sldLayoutId id="2147483803" r:id="rId2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i="0" kern="120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None/>
        <a:defRPr sz="12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None/>
        <a:defRPr sz="11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Systemtypsnitt normalt"/>
        <a:buChar char="–"/>
        <a:defRPr sz="16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Systemtypsnitt normalt"/>
        <a:buChar char="–"/>
        <a:defRPr sz="14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Systemtypsnitt normalt"/>
        <a:buChar char="–"/>
        <a:defRPr sz="14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845" userDrawn="1">
          <p15:clr>
            <a:srgbClr val="F26B43"/>
          </p15:clr>
        </p15:guide>
        <p15:guide id="2" pos="529" userDrawn="1">
          <p15:clr>
            <a:srgbClr val="F26B43"/>
          </p15:clr>
        </p15:guide>
        <p15:guide id="3" orient="horz" pos="958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6C5F0984-4BCD-5CDE-83B7-9B272D98FE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6043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0B12A162-870F-D5ED-785C-DD87C0350D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528011"/>
            <a:ext cx="10515600" cy="46489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endParaRPr lang="sv-SE" dirty="0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5A13FFA-EA1F-77FB-CC3B-0478F9394F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5CEBA9D4-6075-D74A-81DC-F1100010CAFB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4ED9B53-2B28-1DFB-6D9D-F760F12D87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1A891AAD-E29D-E8BA-F84E-BA89FB028188}"/>
              </a:ext>
            </a:extLst>
          </p:cNvPr>
          <p:cNvSpPr/>
          <p:nvPr userDrawn="1"/>
        </p:nvSpPr>
        <p:spPr>
          <a:xfrm>
            <a:off x="0" y="0"/>
            <a:ext cx="207034" cy="132556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solidFill>
                <a:schemeClr val="accent1"/>
              </a:solidFill>
              <a:latin typeface="Aptos" panose="020B0004020202020204" pitchFamily="34" charset="0"/>
            </a:endParaRPr>
          </a:p>
        </p:txBody>
      </p:sp>
      <p:sp>
        <p:nvSpPr>
          <p:cNvPr id="10" name="Platshållare för sidfot 4">
            <a:extLst>
              <a:ext uri="{FF2B5EF4-FFF2-40B4-BE49-F238E27FC236}">
                <a16:creationId xmlns:a16="http://schemas.microsoft.com/office/drawing/2014/main" id="{0C1DD642-B78C-7524-B292-C67D2BB342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12" name="textruta 11">
            <a:extLst>
              <a:ext uri="{FF2B5EF4-FFF2-40B4-BE49-F238E27FC236}">
                <a16:creationId xmlns:a16="http://schemas.microsoft.com/office/drawing/2014/main" id="{5DC544ED-666E-3855-8ED7-3DB2FF29781B}"/>
              </a:ext>
            </a:extLst>
          </p:cNvPr>
          <p:cNvSpPr txBox="1"/>
          <p:nvPr userDrawn="1"/>
        </p:nvSpPr>
        <p:spPr>
          <a:xfrm>
            <a:off x="103517" y="6524801"/>
            <a:ext cx="267418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50" dirty="0">
                <a:solidFill>
                  <a:schemeClr val="accent1"/>
                </a:solidFill>
              </a:rPr>
              <a:t>Skapad av Lysio Research</a:t>
            </a:r>
          </a:p>
        </p:txBody>
      </p:sp>
    </p:spTree>
    <p:extLst>
      <p:ext uri="{BB962C8B-B14F-4D97-AF65-F5344CB8AC3E}">
        <p14:creationId xmlns:p14="http://schemas.microsoft.com/office/powerpoint/2010/main" val="27183615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9" r:id="rId1"/>
    <p:sldLayoutId id="2147483840" r:id="rId2"/>
    <p:sldLayoutId id="2147483841" r:id="rId3"/>
    <p:sldLayoutId id="2147483842" r:id="rId4"/>
    <p:sldLayoutId id="2147483843" r:id="rId5"/>
    <p:sldLayoutId id="2147483884" r:id="rId6"/>
    <p:sldLayoutId id="2147483844" r:id="rId7"/>
    <p:sldLayoutId id="2147483845" r:id="rId8"/>
    <p:sldLayoutId id="2147483846" r:id="rId9"/>
    <p:sldLayoutId id="2147483847" r:id="rId10"/>
    <p:sldLayoutId id="2147483848" r:id="rId11"/>
    <p:sldLayoutId id="2147483849" r:id="rId12"/>
    <p:sldLayoutId id="2147483850" r:id="rId13"/>
    <p:sldLayoutId id="2147483851" r:id="rId14"/>
    <p:sldLayoutId id="2147483852" r:id="rId15"/>
    <p:sldLayoutId id="2147483853" r:id="rId16"/>
    <p:sldLayoutId id="2147483854" r:id="rId17"/>
    <p:sldLayoutId id="2147483911" r:id="rId18"/>
    <p:sldLayoutId id="2147483912" r:id="rId19"/>
    <p:sldLayoutId id="2147483858" r:id="rId20"/>
    <p:sldLayoutId id="2147483731" r:id="rId2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i="0" kern="120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None/>
        <a:defRPr sz="12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6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Systemtypsnitt normalt"/>
        <a:buChar char="–"/>
        <a:defRPr sz="16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Systemtypsnitt normalt"/>
        <a:buChar char="–"/>
        <a:defRPr sz="14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Systemtypsnitt normalt"/>
        <a:buChar char="–"/>
        <a:defRPr sz="14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6C5F0984-4BCD-5CDE-83B7-9B272D98FE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6043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0B12A162-870F-D5ED-785C-DD87C0350D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528011"/>
            <a:ext cx="10515600" cy="46489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endParaRPr lang="sv-SE" dirty="0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5A13FFA-EA1F-77FB-CC3B-0478F9394F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5CEBA9D4-6075-D74A-81DC-F1100010CAFB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4ED9B53-2B28-1DFB-6D9D-F760F12D87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1A891AAD-E29D-E8BA-F84E-BA89FB028188}"/>
              </a:ext>
            </a:extLst>
          </p:cNvPr>
          <p:cNvSpPr/>
          <p:nvPr userDrawn="1"/>
        </p:nvSpPr>
        <p:spPr>
          <a:xfrm>
            <a:off x="0" y="0"/>
            <a:ext cx="207034" cy="132556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solidFill>
                <a:schemeClr val="accent1"/>
              </a:solidFill>
              <a:latin typeface="Aptos" panose="020B0004020202020204" pitchFamily="34" charset="0"/>
            </a:endParaRPr>
          </a:p>
        </p:txBody>
      </p:sp>
      <p:sp>
        <p:nvSpPr>
          <p:cNvPr id="10" name="Platshållare för sidfot 4">
            <a:extLst>
              <a:ext uri="{FF2B5EF4-FFF2-40B4-BE49-F238E27FC236}">
                <a16:creationId xmlns:a16="http://schemas.microsoft.com/office/drawing/2014/main" id="{0C1DD642-B78C-7524-B292-C67D2BB342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12" name="textruta 11">
            <a:extLst>
              <a:ext uri="{FF2B5EF4-FFF2-40B4-BE49-F238E27FC236}">
                <a16:creationId xmlns:a16="http://schemas.microsoft.com/office/drawing/2014/main" id="{5DC544ED-666E-3855-8ED7-3DB2FF29781B}"/>
              </a:ext>
            </a:extLst>
          </p:cNvPr>
          <p:cNvSpPr txBox="1"/>
          <p:nvPr userDrawn="1"/>
        </p:nvSpPr>
        <p:spPr>
          <a:xfrm>
            <a:off x="103517" y="6524801"/>
            <a:ext cx="267418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50" dirty="0">
                <a:solidFill>
                  <a:schemeClr val="accent1"/>
                </a:solidFill>
              </a:rPr>
              <a:t>Skapad av Lysio Research</a:t>
            </a:r>
          </a:p>
        </p:txBody>
      </p:sp>
    </p:spTree>
    <p:extLst>
      <p:ext uri="{BB962C8B-B14F-4D97-AF65-F5344CB8AC3E}">
        <p14:creationId xmlns:p14="http://schemas.microsoft.com/office/powerpoint/2010/main" val="18626464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887" r:id="rId2"/>
    <p:sldLayoutId id="2147483888" r:id="rId3"/>
    <p:sldLayoutId id="2147483889" r:id="rId4"/>
    <p:sldLayoutId id="2147483890" r:id="rId5"/>
    <p:sldLayoutId id="2147483891" r:id="rId6"/>
    <p:sldLayoutId id="2147483892" r:id="rId7"/>
    <p:sldLayoutId id="2147483893" r:id="rId8"/>
    <p:sldLayoutId id="2147483894" r:id="rId9"/>
    <p:sldLayoutId id="2147483908" r:id="rId10"/>
    <p:sldLayoutId id="2147483896" r:id="rId11"/>
    <p:sldLayoutId id="2147483897" r:id="rId12"/>
    <p:sldLayoutId id="2147483898" r:id="rId13"/>
    <p:sldLayoutId id="2147483899" r:id="rId14"/>
    <p:sldLayoutId id="2147483900" r:id="rId15"/>
    <p:sldLayoutId id="2147483901" r:id="rId16"/>
    <p:sldLayoutId id="2147483902" r:id="rId17"/>
    <p:sldLayoutId id="2147483903" r:id="rId18"/>
    <p:sldLayoutId id="2147483904" r:id="rId19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i="0" kern="120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None/>
        <a:defRPr sz="12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6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Systemtypsnitt normalt"/>
        <a:buChar char="–"/>
        <a:defRPr sz="16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Systemtypsnitt normalt"/>
        <a:buChar char="–"/>
        <a:defRPr sz="14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Systemtypsnitt normalt"/>
        <a:buChar char="–"/>
        <a:defRPr sz="14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Utforska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41248" y="1417320"/>
            <a:ext cx="105156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75838D"/>
                </a:solidFill>
              </a:rPr>
              <a:t>Trygg ute ensam sen kväll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41248" y="1664208"/>
            <a:ext cx="10515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75838D"/>
                </a:solidFill>
              </a:rPr>
              <a:t>Avser Uppdelat efter: Åldersgrupp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" y="1965960"/>
            <a:ext cx="105156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600">
                <a:solidFill>
                  <a:srgbClr val="003C63"/>
                </a:solidFill>
              </a:rPr>
              <a:t>•  65 år och äldre svarar Trygg mer sällan än övriga grupper (60 mot 69 procent). Skillnaden är statistiskt säkerställd.</a:t>
            </a:r>
          </a:p>
          <a:p>
            <a:pPr>
              <a:spcAft>
                <a:spcPts val="800"/>
              </a:spcAft>
            </a:pPr>
            <a:r>
              <a:rPr sz="1600">
                <a:solidFill>
                  <a:srgbClr val="003C63"/>
                </a:solidFill>
              </a:rPr>
              <a:t>•  50 till 64 år svarar Trygg oftare än övriga grupper (71 mot 64 procent). Skillnaden är statistiskt säkerställd.</a:t>
            </a:r>
          </a:p>
          <a:p>
            <a:pPr>
              <a:spcAft>
                <a:spcPts val="800"/>
              </a:spcAft>
            </a:pPr>
            <a:r>
              <a:rPr sz="1600">
                <a:solidFill>
                  <a:srgbClr val="003C63"/>
                </a:solidFill>
              </a:rPr>
              <a:t>•  30 till 49 år svarar Trygg oftare än övriga grupper (70 mot 64 procent). Skillnaden är statistiskt säkerställd.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Trygg ute ensam sen kväll, andel per grupp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" y="1810512"/>
            <a:ext cx="10515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75838D"/>
                </a:solidFill>
              </a:rPr>
              <a:t>Avser Uppdelat efter: Åldersgrupp</a:t>
            </a:r>
          </a:p>
        </p:txBody>
      </p:sp>
      <p:graphicFrame>
        <p:nvGraphicFramePr>
          <p:cNvPr id="6" name="Chart 5"/>
          <p:cNvGraphicFramePr>
            <a:graphicFrameLocks noGrp="1"/>
          </p:cNvGraphicFramePr>
          <p:nvPr/>
        </p:nvGraphicFramePr>
        <p:xfrm>
          <a:off x="841248" y="1920240"/>
          <a:ext cx="10515600" cy="393192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Trygg ute ensam sen kväll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" y="1664208"/>
            <a:ext cx="10515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75838D"/>
                </a:solidFill>
              </a:rPr>
              <a:t>Avser Uppdelat efter: Åldersgrupp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841248" y="1920240"/>
          <a:ext cx="10515600" cy="3803904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2103120"/>
                <a:gridCol w="2103120"/>
                <a:gridCol w="2103120"/>
                <a:gridCol w="2103120"/>
                <a:gridCol w="2103120"/>
              </a:tblGrid>
              <a:tr h="292608"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</a:defRPr>
                      </a:pPr>
                      <a:r>
                        <a:t>Grupp</a:t>
                      </a:r>
                    </a:p>
                  </a:txBody>
                  <a:tcPr>
                    <a:solidFill>
                      <a:srgbClr val="003C6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</a:defRPr>
                      </a:pPr>
                      <a:r>
                        <a:t>Svar</a:t>
                      </a:r>
                    </a:p>
                  </a:txBody>
                  <a:tcPr>
                    <a:solidFill>
                      <a:srgbClr val="003C6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</a:defRPr>
                      </a:pPr>
                      <a:r>
                        <a:t>Andel</a:t>
                      </a:r>
                    </a:p>
                  </a:txBody>
                  <a:tcPr>
                    <a:solidFill>
                      <a:srgbClr val="003C6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</a:defRPr>
                      </a:pPr>
                      <a:r>
                        <a:t>Felmarginal (95 %)</a:t>
                      </a:r>
                    </a:p>
                  </a:txBody>
                  <a:tcPr>
                    <a:solidFill>
                      <a:srgbClr val="003C6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</a:defRPr>
                      </a:pPr>
                      <a:r>
                        <a:t>Antal svar</a:t>
                      </a:r>
                    </a:p>
                  </a:txBody>
                  <a:tcPr>
                    <a:solidFill>
                      <a:srgbClr val="003C63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65+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Trygg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60 % (statistiskt säkerställd skillnad)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± 1,0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16 931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20-29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Trygg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63 % (statistiskt säkerställd skillnad)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± 2,2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3 244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30-49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Trygg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70 % (statistiskt säkerställd skillnad)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± 1,1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11 593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Uppgift saknas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Trygg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För få svar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2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50-64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Trygg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71 % (statistiskt säkerställd skillnad)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± 1,1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12 460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16-19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Trygg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62 % (statistiskt säkerställd skillnad)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± 3,0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1 768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65+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Otrygg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24 % (statistiskt säkerställd skillnad)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± 0,9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16 931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30-49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Otrygg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22 % (statistiskt säkerställd skillnad)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± 1,0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11 593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50-64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Otrygg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21 % (statistiskt säkerställd skillnad)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± 1,0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12 460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Uppgift saknas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Otrygg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För få svar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2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20-29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Otrygg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28 % (statistiskt säkerställd skillnad)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± 2,1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3 244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16-19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Otrygg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25 %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± 2,7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1 768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Trygg ute ensam sen kväll (forts.)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" y="1664208"/>
            <a:ext cx="10515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75838D"/>
                </a:solidFill>
              </a:rPr>
              <a:t>Avser Uppdelat efter: Åldersgrupp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841248" y="1920240"/>
          <a:ext cx="10515600" cy="2048256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2103120"/>
                <a:gridCol w="2103120"/>
                <a:gridCol w="2103120"/>
                <a:gridCol w="2103120"/>
                <a:gridCol w="2103120"/>
              </a:tblGrid>
              <a:tr h="292608"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</a:defRPr>
                      </a:pPr>
                      <a:r>
                        <a:t>Grupp</a:t>
                      </a:r>
                    </a:p>
                  </a:txBody>
                  <a:tcPr>
                    <a:solidFill>
                      <a:srgbClr val="003C6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</a:defRPr>
                      </a:pPr>
                      <a:r>
                        <a:t>Svar</a:t>
                      </a:r>
                    </a:p>
                  </a:txBody>
                  <a:tcPr>
                    <a:solidFill>
                      <a:srgbClr val="003C6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</a:defRPr>
                      </a:pPr>
                      <a:r>
                        <a:t>Andel</a:t>
                      </a:r>
                    </a:p>
                  </a:txBody>
                  <a:tcPr>
                    <a:solidFill>
                      <a:srgbClr val="003C6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</a:defRPr>
                      </a:pPr>
                      <a:r>
                        <a:t>Felmarginal (95 %)</a:t>
                      </a:r>
                    </a:p>
                  </a:txBody>
                  <a:tcPr>
                    <a:solidFill>
                      <a:srgbClr val="003C6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</a:defRPr>
                      </a:pPr>
                      <a:r>
                        <a:t>Antal svar</a:t>
                      </a:r>
                    </a:p>
                  </a:txBody>
                  <a:tcPr>
                    <a:solidFill>
                      <a:srgbClr val="003C63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50-64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Vet ej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8 % (statistiskt säkerställd skillnad)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± 0,7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12 460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65+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Vet ej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16 % (statistiskt säkerställd skillnad)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± 0,7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16 931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16-19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Vet ej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13 %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± 2,1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1 768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Uppgift saknas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Vet ej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För få svar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2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30-49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Vet ej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9 % (statistiskt säkerställd skillnad)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± 0,7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11 593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20-29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Vet ej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9 % (statistiskt säkerställd skillnad)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± 1,3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3 244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Om uttaget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41248" y="1645920"/>
            <a:ext cx="105156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400">
                <a:solidFill>
                  <a:srgbClr val="003C63"/>
                </a:solidFill>
              </a:rPr>
              <a:t>•  Kommun: </a:t>
            </a:r>
          </a:p>
          <a:p>
            <a:pPr>
              <a:spcAft>
                <a:spcPts val="800"/>
              </a:spcAft>
            </a:pPr>
            <a:r>
              <a:rPr sz="1400">
                <a:solidFill>
                  <a:srgbClr val="003C63"/>
                </a:solidFill>
              </a:rPr>
              <a:t>•  Källa: Polisens trygghetsundersökning</a:t>
            </a:r>
          </a:p>
          <a:p>
            <a:pPr>
              <a:spcAft>
                <a:spcPts val="800"/>
              </a:spcAft>
            </a:pPr>
            <a:r>
              <a:rPr sz="1400">
                <a:solidFill>
                  <a:srgbClr val="003C63"/>
                </a:solidFill>
              </a:rPr>
              <a:t>•  Källans uttagsdatum: 2026-10-16</a:t>
            </a:r>
          </a:p>
          <a:p>
            <a:pPr>
              <a:spcAft>
                <a:spcPts val="800"/>
              </a:spcAft>
            </a:pPr>
            <a:r>
              <a:rPr sz="1400">
                <a:solidFill>
                  <a:srgbClr val="003C63"/>
                </a:solidFill>
              </a:rPr>
              <a:t>•  Filter: Uppdelat efter: Åldersgrupp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and + Marin">
  <a:themeElements>
    <a:clrScheme name="Egen 1">
      <a:dk1>
        <a:srgbClr val="000000"/>
      </a:dk1>
      <a:lt1>
        <a:srgbClr val="FFFFFF"/>
      </a:lt1>
      <a:dk2>
        <a:srgbClr val="EF7764"/>
      </a:dk2>
      <a:lt2>
        <a:srgbClr val="FAF2E8"/>
      </a:lt2>
      <a:accent1>
        <a:srgbClr val="003C63"/>
      </a:accent1>
      <a:accent2>
        <a:srgbClr val="5991F0"/>
      </a:accent2>
      <a:accent3>
        <a:srgbClr val="F9D764"/>
      </a:accent3>
      <a:accent4>
        <a:srgbClr val="F6C2DF"/>
      </a:accent4>
      <a:accent5>
        <a:srgbClr val="7DBA74"/>
      </a:accent5>
      <a:accent6>
        <a:srgbClr val="DEE9FC"/>
      </a:accent6>
      <a:hlink>
        <a:srgbClr val="003C63"/>
      </a:hlink>
      <a:folHlink>
        <a:srgbClr val="EF7764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CA7BEA73-D2D6-1B41-B370-C7910E3D2170}" vid="{FFE326FB-068A-D840-8B7B-E412B85F3EEF}"/>
    </a:ext>
  </a:extLst>
</a:theme>
</file>

<file path=ppt/theme/theme2.xml><?xml version="1.0" encoding="utf-8"?>
<a:theme xmlns:a="http://schemas.openxmlformats.org/drawingml/2006/main" name="Marin">
  <a:themeElements>
    <a:clrScheme name="Lysio 2,1">
      <a:dk1>
        <a:srgbClr val="000000"/>
      </a:dk1>
      <a:lt1>
        <a:srgbClr val="FFFFFF"/>
      </a:lt1>
      <a:dk2>
        <a:srgbClr val="EF7764"/>
      </a:dk2>
      <a:lt2>
        <a:srgbClr val="FAF2E8"/>
      </a:lt2>
      <a:accent1>
        <a:srgbClr val="003C63"/>
      </a:accent1>
      <a:accent2>
        <a:srgbClr val="5991F0"/>
      </a:accent2>
      <a:accent3>
        <a:srgbClr val="F9D764"/>
      </a:accent3>
      <a:accent4>
        <a:srgbClr val="F6C2DF"/>
      </a:accent4>
      <a:accent5>
        <a:srgbClr val="7DBA74"/>
      </a:accent5>
      <a:accent6>
        <a:srgbClr val="C5D8E6"/>
      </a:accent6>
      <a:hlink>
        <a:srgbClr val="003C63"/>
      </a:hlink>
      <a:folHlink>
        <a:srgbClr val="EF7764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CA7BEA73-D2D6-1B41-B370-C7910E3D2170}" vid="{2F24D907-BE07-DC46-A89C-0E9E103D08DE}"/>
    </a:ext>
  </a:extLst>
</a:theme>
</file>

<file path=ppt/theme/theme3.xml><?xml version="1.0" encoding="utf-8"?>
<a:theme xmlns:a="http://schemas.openxmlformats.org/drawingml/2006/main" name="Blå">
  <a:themeElements>
    <a:clrScheme name="Lysio 2,1">
      <a:dk1>
        <a:srgbClr val="000000"/>
      </a:dk1>
      <a:lt1>
        <a:srgbClr val="FFFFFF"/>
      </a:lt1>
      <a:dk2>
        <a:srgbClr val="EF7764"/>
      </a:dk2>
      <a:lt2>
        <a:srgbClr val="FAF2E8"/>
      </a:lt2>
      <a:accent1>
        <a:srgbClr val="003C63"/>
      </a:accent1>
      <a:accent2>
        <a:srgbClr val="5991F0"/>
      </a:accent2>
      <a:accent3>
        <a:srgbClr val="F9D764"/>
      </a:accent3>
      <a:accent4>
        <a:srgbClr val="F6C2DF"/>
      </a:accent4>
      <a:accent5>
        <a:srgbClr val="7DBA74"/>
      </a:accent5>
      <a:accent6>
        <a:srgbClr val="C5D8E6"/>
      </a:accent6>
      <a:hlink>
        <a:srgbClr val="003C63"/>
      </a:hlink>
      <a:folHlink>
        <a:srgbClr val="EF7764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CA7BEA73-D2D6-1B41-B370-C7910E3D2170}" vid="{716EDF68-B284-E943-9E25-F5F7403354D3}"/>
    </a:ext>
  </a:extLst>
</a:theme>
</file>

<file path=ppt/theme/theme4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5BC0B55F77029448DFCCA4ED103CD43" ma:contentTypeVersion="13" ma:contentTypeDescription="Skapa ett nytt dokument." ma:contentTypeScope="" ma:versionID="11a89b9dd7538b58a5404c22ecbcdf26">
  <xsd:schema xmlns:xsd="http://www.w3.org/2001/XMLSchema" xmlns:xs="http://www.w3.org/2001/XMLSchema" xmlns:p="http://schemas.microsoft.com/office/2006/metadata/properties" xmlns:ns2="64632145-a586-40ba-9e5a-1392a29ab614" xmlns:ns3="cd13f219-3656-44c1-ae6e-94ec9da00b2e" targetNamespace="http://schemas.microsoft.com/office/2006/metadata/properties" ma:root="true" ma:fieldsID="c3d0ae5a0cd3a300ebb75e1cc33c4050" ns2:_="" ns3:_="">
    <xsd:import namespace="64632145-a586-40ba-9e5a-1392a29ab614"/>
    <xsd:import namespace="cd13f219-3656-44c1-ae6e-94ec9da00b2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4632145-a586-40ba-9e5a-1392a29ab61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Bildmarkeringar" ma:readOnly="false" ma:fieldId="{5cf76f15-5ced-4ddc-b409-7134ff3c332f}" ma:taxonomyMulti="true" ma:sspId="3b54c204-4c6b-42e0-9ca7-399eb0cc1f6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d13f219-3656-44c1-ae6e-94ec9da00b2e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8aba4759-92fb-410f-9464-199219a759f5}" ma:internalName="TaxCatchAll" ma:showField="CatchAllData" ma:web="cd13f219-3656-44c1-ae6e-94ec9da00b2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4632145-a586-40ba-9e5a-1392a29ab614">
      <Terms xmlns="http://schemas.microsoft.com/office/infopath/2007/PartnerControls"/>
    </lcf76f155ced4ddcb4097134ff3c332f>
    <TaxCatchAll xmlns="cd13f219-3656-44c1-ae6e-94ec9da00b2e" xsi:nil="true"/>
  </documentManagement>
</p:properties>
</file>

<file path=customXml/itemProps1.xml><?xml version="1.0" encoding="utf-8"?>
<ds:datastoreItem xmlns:ds="http://schemas.openxmlformats.org/officeDocument/2006/customXml" ds:itemID="{D57128AC-888E-4AA1-A1B2-5C8349E420A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4632145-a586-40ba-9e5a-1392a29ab614"/>
    <ds:schemaRef ds:uri="cd13f219-3656-44c1-ae6e-94ec9da00b2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CAD8FFF-4A59-42B9-968F-06B00D6CB55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287AB5E-B922-4E54-8B52-D73F5B944457}">
  <ds:schemaRefs>
    <ds:schemaRef ds:uri="http://www.w3.org/XML/1998/namespace"/>
    <ds:schemaRef ds:uri="cd13f219-3656-44c1-ae6e-94ec9da00b2e"/>
    <ds:schemaRef ds:uri="http://purl.org/dc/dcmitype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openxmlformats.org/package/2006/metadata/core-properties"/>
    <ds:schemaRef ds:uri="64632145-a586-40ba-9e5a-1392a29ab614"/>
    <ds:schemaRef ds:uri="http://schemas.microsoft.com/office/infopath/2007/PartnerControls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Sand + Marin</Template>
  <TotalTime>1</TotalTime>
  <Words>6</Words>
  <Application>Microsoft Macintosh PowerPoint</Application>
  <PresentationFormat>Bredbild</PresentationFormat>
  <Paragraphs>2</Paragraphs>
  <Slides>2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3</vt:i4>
      </vt:variant>
      <vt:variant>
        <vt:lpstr>Bildrubriker</vt:lpstr>
      </vt:variant>
      <vt:variant>
        <vt:i4>2</vt:i4>
      </vt:variant>
    </vt:vector>
  </HeadingPairs>
  <TitlesOfParts>
    <vt:vector size="9" baseType="lpstr">
      <vt:lpstr>Aptos</vt:lpstr>
      <vt:lpstr>Aptos Display</vt:lpstr>
      <vt:lpstr>Arial</vt:lpstr>
      <vt:lpstr>Systemtypsnitt normalt</vt:lpstr>
      <vt:lpstr>Sand + Marin</vt:lpstr>
      <vt:lpstr>Marin</vt:lpstr>
      <vt:lpstr>Blå</vt:lpstr>
      <vt:lpstr>PowerPoint-presentation</vt:lpstr>
      <vt:lpstr>Lysio veckorapport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Erik Granberg</dc:creator>
  <cp:lastModifiedBy>Erik Granberg</cp:lastModifiedBy>
  <cp:revision>4</cp:revision>
  <dcterms:created xsi:type="dcterms:W3CDTF">2026-02-03T16:18:39Z</dcterms:created>
  <dcterms:modified xsi:type="dcterms:W3CDTF">2026-02-03T16:33:31Z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0x01010035BC0B55F77029448DFCCA4ED103CD43</vt:lpwstr>
  </property>
  <property fmtid="{D5CDD505-2E9C-101B-9397-08002B2CF9AE}" pid="3" name="MediaServiceImageTags">
    <vt:lpwstr/>
  </property>
</Properties>
</file>