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42"/>
          <c:y val="0.04"/>
          <c:w val="0.52"/>
          <c:h val="0.9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Trygg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Annat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</c:v>
                </c:pt>
                <c:pt idx="1">
                  <c:v>76</c:v>
                </c:pt>
                <c:pt idx="2">
                  <c:v>53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Otrygg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Annat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30</c:v>
                </c:pt>
                <c:pt idx="1">
                  <c:v>15</c:v>
                </c:pt>
                <c:pt idx="2">
                  <c:v>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7DBA7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Kvinnor</c:v>
                </c:pt>
                <c:pt idx="1">
                  <c:v>Män</c:v>
                </c:pt>
                <c:pt idx="2">
                  <c:v>Annat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</c:v>
                </c:pt>
                <c:pt idx="1">
                  <c:v>9</c:v>
                </c:pt>
                <c:pt idx="2">
                  <c:v>16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0.0"/>
          <c:min val="0.0"/>
        </c:scaling>
        <c:delete val="0"/>
        <c:axPos val="b"/>
        <c:majorGridlines/>
        <c:majorTickMark val="out"/>
        <c:minorTickMark val="none"/>
        <c:tickLblPos val="nextTo"/>
        <c:crossAx val="-2068027336"/>
        <c:crosses val="max"/>
        <c:majorUnit val="2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Utforska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Trygg ute ensam sen kväll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Kön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Män svarar Trygg oftare än övriga grupper (76 mot 57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Kvinnor svarar Trygg mer sällan än övriga grupper (57 mot 75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Annat svarar Trygg mer sällan än övriga grupper (53 mot 66 procent). Skillnaden är statistiskt säkerställd.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kväll, andel per 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Kön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Kön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Kvinna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57 %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24 031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Annat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53 %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11,2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107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48 %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7,8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273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Man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76 %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21 587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Man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15 %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21 587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34 %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7,4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273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Kvinna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24 031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Annat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10,4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107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Kvinna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13 %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24 031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Annat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8,5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107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Man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0,5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21 587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18 %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6,1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273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Uppdelat efter: Kön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