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63</c:v>
                </c:pt>
                <c:pt idx="2">
                  <c:v>70</c:v>
                </c:pt>
                <c:pt idx="3">
                  <c:v>71</c:v>
                </c:pt>
                <c:pt idx="4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28</c:v>
                </c:pt>
                <c:pt idx="2">
                  <c:v>22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Trygg mer sällan än övriga grupper (60 mot 69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50 till 64 år svarar Trygg oftare än övriga grupper (71 mot 64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Trygg oftare än övriga grupper (70 mot 64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60 %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62 %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63 %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