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  <p:sldId id="260" r:id="rId16"/>
    <p:sldId id="261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Instämmer helt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27</c:v>
                </c:pt>
                <c:pt idx="2">
                  <c:v>25</c:v>
                </c:pt>
                <c:pt idx="3">
                  <c:v>23</c:v>
                </c:pt>
                <c:pt idx="4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Instämmer delvis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38</c:v>
                </c:pt>
                <c:pt idx="1">
                  <c:v>34</c:v>
                </c:pt>
                <c:pt idx="2">
                  <c:v>31</c:v>
                </c:pt>
                <c:pt idx="3">
                  <c:v>26</c:v>
                </c:pt>
                <c:pt idx="4">
                  <c:v>21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Instämmer inte</c:v>
                </c:pt>
              </c:strCache>
            </c:strRef>
          </c:tx>
          <c:spPr>
            <a:solidFill>
              <a:srgbClr val="7DBA7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8</c:v>
                </c:pt>
                <c:pt idx="1">
                  <c:v>7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Instämmer absolut inte</c:v>
                </c:pt>
              </c:strCache>
            </c:strRef>
          </c:tx>
          <c:spPr>
            <a:solidFill>
              <a:srgbClr val="F9D76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EF776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29</c:v>
                </c:pt>
                <c:pt idx="1">
                  <c:v>29</c:v>
                </c:pt>
                <c:pt idx="2">
                  <c:v>33</c:v>
                </c:pt>
                <c:pt idx="3">
                  <c:v>41</c:v>
                </c:pt>
                <c:pt idx="4">
                  <c:v>51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1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Polisen bryr sig om de lokala problemen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20 till 29 år svarar Instämmer helt oftare än övriga grupper (27 mot 22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65 år och äldre svarar Instämmer helt mer sällan än övriga grupper (20 mot 24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30 till 49 år svarar Instämmer helt oftare än övriga grupper (25 mot 22 procent). Skillnaden är statistiskt säkerställd.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Polisen bryr sig om de lokala problemen,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Polisen bryr sig om de lokala problemen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helt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helt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12 521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helt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2,5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1 772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helt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11 634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helt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3 257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helt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17 106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delvis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17 106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delvis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delvis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26 %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12 521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delvis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34 %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3 257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delvis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11 634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delvis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38 %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1 772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Polisen bryr sig om de lokala problemen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inte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inte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0,5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17 106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inte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1 772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inte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0,6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12 521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inte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11 634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inte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3 257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absolut inte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17 106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absolut inte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12 521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absolut inte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absolut inte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0,5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11 634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absolut inte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3 257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Instämmer absolut inte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1 772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Polisen bryr sig om de lokala problemen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20482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17 106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29 %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1 772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12 521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29 %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3 257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33 %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11 634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Uppdelat efter: Åldersgrupp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